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70" r:id="rId7"/>
    <p:sldId id="269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Concepts avancé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BDFF2-5DC0-3404-149D-212F55BF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Multithread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DB268-FF06-6296-32CC-015BE6CD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multithread classique est à utiliser avec </a:t>
            </a:r>
            <a:r>
              <a:rPr lang="fr-FR" dirty="0" err="1"/>
              <a:t>PyQt</a:t>
            </a:r>
            <a:endParaRPr lang="fr-FR" dirty="0"/>
          </a:p>
          <a:p>
            <a:r>
              <a:rPr lang="fr-FR" dirty="0" err="1"/>
              <a:t>PyQt</a:t>
            </a:r>
            <a:r>
              <a:rPr lang="fr-FR" dirty="0"/>
              <a:t> possède une extension des threads</a:t>
            </a:r>
          </a:p>
          <a:p>
            <a:pPr lvl="1"/>
            <a:r>
              <a:rPr lang="fr-FR" dirty="0"/>
              <a:t>La thread </a:t>
            </a:r>
            <a:r>
              <a:rPr lang="fr-FR"/>
              <a:t>peut hériter </a:t>
            </a:r>
            <a:r>
              <a:rPr lang="fr-FR" dirty="0"/>
              <a:t>de </a:t>
            </a:r>
            <a:r>
              <a:rPr lang="fr-FR" dirty="0" err="1"/>
              <a:t>QRunnable</a:t>
            </a:r>
            <a:r>
              <a:rPr lang="fr-FR" dirty="0"/>
              <a:t> au lieu de Thread</a:t>
            </a:r>
          </a:p>
          <a:p>
            <a:pPr lvl="1"/>
            <a:r>
              <a:rPr lang="fr-FR" dirty="0"/>
              <a:t>La fonction run peut être préfixée par @pyqtSlot()</a:t>
            </a:r>
          </a:p>
          <a:p>
            <a:pPr lvl="1"/>
            <a:r>
              <a:rPr lang="fr-FR" dirty="0"/>
              <a:t>Le parent doit instancier </a:t>
            </a:r>
            <a:r>
              <a:rPr lang="fr-FR" dirty="0" err="1"/>
              <a:t>self.threadpool</a:t>
            </a:r>
            <a:r>
              <a:rPr lang="fr-FR" dirty="0"/>
              <a:t> = </a:t>
            </a:r>
            <a:r>
              <a:rPr lang="fr-FR" dirty="0" err="1"/>
              <a:t>QThreadPool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Après instanciation de la thread l’appel se fait par </a:t>
            </a:r>
            <a:r>
              <a:rPr lang="fr-FR" dirty="0" err="1"/>
              <a:t>self.threadpool.start</a:t>
            </a:r>
            <a:r>
              <a:rPr lang="fr-FR" dirty="0"/>
              <a:t>(</a:t>
            </a:r>
            <a:r>
              <a:rPr lang="fr-FR" dirty="0" err="1"/>
              <a:t>my_thread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87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EF89A-0F52-D988-C40A-FE7422B0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77F9AF-F629-AB8F-FBBA-EBB60E9A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doit être dans une fenêtre qui hérite de matplotlib.backends.backend_qt5agg.FigureCanvasQTAgg</a:t>
            </a:r>
          </a:p>
          <a:p>
            <a:r>
              <a:rPr lang="fr-FR" dirty="0" err="1"/>
              <a:t>Matplotlib</a:t>
            </a:r>
            <a:r>
              <a:rPr lang="fr-FR" dirty="0"/>
              <a:t> doit utiliser des figures</a:t>
            </a:r>
          </a:p>
          <a:p>
            <a:pPr lvl="1"/>
            <a:r>
              <a:rPr lang="fr-FR" dirty="0"/>
              <a:t>Paramètre de retour des fonction MPL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C5C9A6-AF4C-B5E3-B691-A96C5BE4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789040"/>
            <a:ext cx="597560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D5323-45DE-11D5-CFA4-61FDF709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782CAB-3B63-4943-974E-3A2014C5B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7F9711-60ED-0188-A578-9F9B6E0F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8496944" cy="540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3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CE4EA-FC4D-FC89-5864-323D246B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MAJ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17B51-9BAC-8E86-619B-A2AE179A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simple, </a:t>
            </a:r>
            <a:r>
              <a:rPr lang="fr-FR" dirty="0" err="1"/>
              <a:t>clear</a:t>
            </a:r>
            <a:r>
              <a:rPr lang="fr-FR" dirty="0"/>
              <a:t> and </a:t>
            </a:r>
            <a:r>
              <a:rPr lang="fr-FR" dirty="0" err="1"/>
              <a:t>redraw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AFA7D7-673D-F92F-7711-69F207B4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33178"/>
            <a:ext cx="6667974" cy="21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6CA6B-E1DC-2BEE-6863-581F82E0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de la MAJ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802B1F-C6A6-6005-F053-D72103D2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67AA0C-CAFA-7E07-7885-1DC3F35E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46" y="1279974"/>
            <a:ext cx="6319941" cy="51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BA5AA-B12E-345D-92D8-DD4572CC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MAJ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186967-CA70-1295-99B1-1C7055B0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plus complexe</a:t>
            </a:r>
          </a:p>
          <a:p>
            <a:r>
              <a:rPr lang="fr-FR" dirty="0"/>
              <a:t>Utilisation de </a:t>
            </a:r>
            <a:r>
              <a:rPr lang="fr-FR" dirty="0" err="1"/>
              <a:t>st_ydata</a:t>
            </a:r>
            <a:r>
              <a:rPr lang="fr-FR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1C5E69-E072-4298-2F56-377A5C17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0" y="2492896"/>
            <a:ext cx="69801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3575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</TotalTime>
  <Words>120</Words>
  <Application>Microsoft Office PowerPoint</Application>
  <PresentationFormat>Affichage à l'écran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Multithread</vt:lpstr>
      <vt:lpstr>Matplotlib</vt:lpstr>
      <vt:lpstr>Exemple</vt:lpstr>
      <vt:lpstr>MAJ</vt:lpstr>
      <vt:lpstr>Appel de la MAJ</vt:lpstr>
      <vt:lpstr>MAJ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204</cp:revision>
  <dcterms:created xsi:type="dcterms:W3CDTF">2000-04-10T19:33:12Z</dcterms:created>
  <dcterms:modified xsi:type="dcterms:W3CDTF">2023-11-27T06:30:40Z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