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7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3</a:t>
            </a:r>
          </a:p>
          <a:p>
            <a:pPr eaLnBrk="1" hangingPunct="1"/>
            <a:r>
              <a:rPr lang="fr-FR" altLang="fr-FR" dirty="0"/>
              <a:t>Actions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F6229-4C79-95AE-3B0B-6A265DB1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19973-2DDF-63CA-0823-0E6E7FEB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464496" cy="5040560"/>
          </a:xfrm>
        </p:spPr>
        <p:txBody>
          <a:bodyPr/>
          <a:lstStyle/>
          <a:p>
            <a:r>
              <a:rPr lang="fr-FR" dirty="0"/>
              <a:t>Rien ne se passe ?</a:t>
            </a:r>
          </a:p>
          <a:p>
            <a:r>
              <a:rPr lang="fr-FR" dirty="0"/>
              <a:t>Mais d’où viennent ces méthodes</a:t>
            </a:r>
          </a:p>
          <a:p>
            <a:pPr lvl="1"/>
            <a:r>
              <a:rPr lang="fr-FR" dirty="0"/>
              <a:t>Héritage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5EE7C3-16DE-3408-AE5A-B27E733D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57" y="1556792"/>
            <a:ext cx="4873890" cy="41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7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F7E2C-2CEC-5388-3647-8A312E54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Gestionnaire d’évènement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66E5F-99E9-2A04-E30A-C04C54EC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</a:t>
            </a:r>
            <a:r>
              <a:rPr lang="fr-FR" dirty="0" err="1"/>
              <a:t>events</a:t>
            </a:r>
            <a:r>
              <a:rPr lang="fr-FR" dirty="0"/>
              <a:t> proviennent de </a:t>
            </a:r>
            <a:r>
              <a:rPr lang="fr-FR" dirty="0" err="1"/>
              <a:t>QMainWindow</a:t>
            </a:r>
            <a:endParaRPr lang="fr-FR" dirty="0"/>
          </a:p>
          <a:p>
            <a:pPr lvl="1"/>
            <a:r>
              <a:rPr lang="fr-FR" dirty="0"/>
              <a:t>Héritage</a:t>
            </a:r>
          </a:p>
          <a:p>
            <a:pPr lvl="1"/>
            <a:r>
              <a:rPr lang="fr-FR" dirty="0"/>
              <a:t>Proviennent de </a:t>
            </a:r>
            <a:r>
              <a:rPr lang="fr-FR" dirty="0" err="1"/>
              <a:t>QMouseEvent</a:t>
            </a:r>
            <a:endParaRPr lang="fr-FR" dirty="0"/>
          </a:p>
          <a:p>
            <a:pPr lvl="1"/>
            <a:r>
              <a:rPr lang="fr-FR" dirty="0"/>
              <a:t>A activer avec </a:t>
            </a:r>
            <a:r>
              <a:rPr lang="fr-FR" b="0" i="0" dirty="0" err="1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self.setMouseTracking</a:t>
            </a:r>
            <a:r>
              <a:rPr lang="fr-FR" b="0" i="0" dirty="0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fr-FR" b="0" i="0" dirty="0" err="1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fr-FR" b="0" i="0" dirty="0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46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F84CF-72E4-1BDA-14EA-8E73B876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détaillée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9D551-C311-7380-3C2F-529D0FE6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CE561-9B32-06BA-8B93-8BBD2A96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317962" cy="32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2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4BCA-C248-A1F6-4752-BBBD9740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3EA75-09F2-1B04-9813-E494F21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Maintenant il faut interagir avec Qt</a:t>
            </a:r>
          </a:p>
          <a:p>
            <a:pPr lvl="1"/>
            <a:r>
              <a:rPr lang="fr-FR" dirty="0" err="1"/>
              <a:t>Signals</a:t>
            </a:r>
            <a:endParaRPr lang="fr-FR" dirty="0"/>
          </a:p>
          <a:p>
            <a:pPr lvl="1"/>
            <a:r>
              <a:rPr lang="fr-FR" dirty="0"/>
              <a:t>Slots</a:t>
            </a:r>
          </a:p>
          <a:p>
            <a:pPr lvl="1"/>
            <a:r>
              <a:rPr lang="fr-FR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32330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1C5F6-08BA-ABBF-7645-53711366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Gestionnaire d’</a:t>
            </a:r>
            <a:r>
              <a:rPr lang="fr-FR" dirty="0" err="1"/>
              <a:t>event</a:t>
            </a:r>
            <a:endParaRPr lang="fr-FR" dirty="0"/>
          </a:p>
        </p:txBody>
      </p:sp>
      <p:pic>
        <p:nvPicPr>
          <p:cNvPr id="1026" name="Picture 2" descr="The event loop in Qt.">
            <a:extLst>
              <a:ext uri="{FF2B5EF4-FFF2-40B4-BE49-F238E27FC236}">
                <a16:creationId xmlns:a16="http://schemas.microsoft.com/office/drawing/2014/main" id="{ED39D7A5-2E91-F11C-3006-CE566B94B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93644"/>
            <a:ext cx="5688632" cy="45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4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BE528-90D5-CD1C-9362-3178194B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D60A7-8E3B-91FF-6E0B-0218512C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actions sont généralement des verbes suffixés par *</a:t>
            </a:r>
            <a:r>
              <a:rPr lang="fr-FR" dirty="0" err="1"/>
              <a:t>ed</a:t>
            </a:r>
            <a:endParaRPr lang="fr-FR" dirty="0"/>
          </a:p>
          <a:p>
            <a:pPr lvl="1"/>
            <a:r>
              <a:rPr lang="fr-FR" dirty="0"/>
              <a:t>Par exemple </a:t>
            </a:r>
            <a:r>
              <a:rPr lang="fr-FR" dirty="0" err="1"/>
              <a:t>clicked</a:t>
            </a:r>
            <a:endParaRPr lang="fr-FR" dirty="0"/>
          </a:p>
          <a:p>
            <a:r>
              <a:rPr lang="fr-FR" dirty="0"/>
              <a:t>Un signal permet de lier un évènement d’un widget à une méthode</a:t>
            </a:r>
          </a:p>
          <a:p>
            <a:pPr lvl="1"/>
            <a:r>
              <a:rPr lang="fr-FR" dirty="0"/>
              <a:t>Propriété </a:t>
            </a:r>
            <a:r>
              <a:rPr lang="fr-FR" dirty="0" err="1"/>
              <a:t>connect</a:t>
            </a:r>
            <a:endParaRPr lang="fr-FR" dirty="0"/>
          </a:p>
          <a:p>
            <a:pPr lvl="1"/>
            <a:r>
              <a:rPr lang="fr-FR" dirty="0"/>
              <a:t>En python une fonction peut prendre en paramètre une fonction</a:t>
            </a:r>
          </a:p>
          <a:p>
            <a:pPr lvl="1"/>
            <a:r>
              <a:rPr lang="fr-FR" dirty="0"/>
              <a:t>La fonction appelée est un slot</a:t>
            </a:r>
          </a:p>
        </p:txBody>
      </p:sp>
    </p:spTree>
    <p:extLst>
      <p:ext uri="{BB962C8B-B14F-4D97-AF65-F5344CB8AC3E}">
        <p14:creationId xmlns:p14="http://schemas.microsoft.com/office/powerpoint/2010/main" val="18380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CAC3C-2B61-1C3C-33A7-5B149F05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6B04F-FA26-F919-51AD-F5C758D2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slot est connectée au signal par la fonction </a:t>
            </a:r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/>
              <a:t> Peut-être décorée par @pyqtSlot()</a:t>
            </a:r>
          </a:p>
          <a:p>
            <a:pPr lvl="1"/>
            <a:r>
              <a:rPr lang="fr-FR" dirty="0"/>
              <a:t>Pour ne pas être confondue </a:t>
            </a:r>
            <a:r>
              <a:rPr lang="fr-FR"/>
              <a:t>avec une </a:t>
            </a:r>
            <a:r>
              <a:rPr lang="fr-FR" dirty="0"/>
              <a:t>méthode de traitement</a:t>
            </a:r>
          </a:p>
          <a:p>
            <a:pPr lvl="1"/>
            <a:r>
              <a:rPr lang="fr-FR" dirty="0"/>
              <a:t>Inutile en 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3286E7-8898-BBF6-36BF-20E9303B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832" y="3481278"/>
            <a:ext cx="4679085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3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90191-F253-F200-74B3-906A7CB8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paramètre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1630C-52A4-576A-D60D-40092922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signaux peuvent avoir des paramètres</a:t>
            </a:r>
          </a:p>
          <a:p>
            <a:pPr lvl="1"/>
            <a:r>
              <a:rPr lang="fr-FR" dirty="0" err="1"/>
              <a:t>Checked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741B65-AB0F-712E-1E10-1A0FB859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93448"/>
            <a:ext cx="5400600" cy="42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6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9719-B1DD-7F08-721D-6D009618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 en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458D2-ABA5-7F91-B499-A752073A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préférable d’avoir les widgets en attribut</a:t>
            </a:r>
          </a:p>
          <a:p>
            <a:pPr lvl="1"/>
            <a:r>
              <a:rPr lang="fr-FR" dirty="0"/>
              <a:t>Stockage de l’état</a:t>
            </a:r>
          </a:p>
          <a:p>
            <a:pPr lvl="1"/>
            <a:r>
              <a:rPr lang="fr-FR" dirty="0"/>
              <a:t>Passage de paramètre inutile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F52708-C83F-97A4-F79D-FD30B30D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50" y="2852936"/>
            <a:ext cx="541780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C5C3D-248F-7543-BBBD-FCD0179E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09A83-B2ED-9185-362B-F237FCD5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3866181" cy="5040560"/>
          </a:xfrm>
        </p:spPr>
        <p:txBody>
          <a:bodyPr/>
          <a:lstStyle/>
          <a:p>
            <a:r>
              <a:rPr lang="fr-FR" dirty="0"/>
              <a:t>La mise en page d’une fenêtre peut être difficile</a:t>
            </a:r>
          </a:p>
          <a:p>
            <a:r>
              <a:rPr lang="fr-FR" dirty="0"/>
              <a:t>Les widgets *</a:t>
            </a:r>
            <a:r>
              <a:rPr lang="fr-FR" dirty="0" err="1"/>
              <a:t>Layout</a:t>
            </a:r>
            <a:r>
              <a:rPr lang="fr-FR" dirty="0"/>
              <a:t> permettent de faciliter la mise en page</a:t>
            </a:r>
          </a:p>
          <a:p>
            <a:pPr lvl="1"/>
            <a:r>
              <a:rPr lang="fr-FR" dirty="0"/>
              <a:t>Hérite de </a:t>
            </a:r>
            <a:r>
              <a:rPr lang="fr-FR" dirty="0" err="1"/>
              <a:t>QvLayout</a:t>
            </a:r>
            <a:endParaRPr lang="fr-FR" dirty="0"/>
          </a:p>
          <a:p>
            <a:pPr lvl="1"/>
            <a:r>
              <a:rPr lang="fr-FR" dirty="0"/>
              <a:t>Le plus simple : </a:t>
            </a:r>
            <a:r>
              <a:rPr lang="fr-FR" dirty="0" err="1"/>
              <a:t>QvBoxLayout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727BD2-EC2E-7164-74CB-4ADB142F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94" y="1052736"/>
            <a:ext cx="5163888" cy="47525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A131B91-F33A-A91B-041A-A42A4ED7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5445224"/>
            <a:ext cx="1966130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92085-B253-3B38-61EB-B6C57F69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771CC-C62B-AD18-F20F-525BADF6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évènement est le résultat d’une action utilisateur ou système</a:t>
            </a:r>
          </a:p>
          <a:p>
            <a:r>
              <a:rPr lang="fr-FR" dirty="0"/>
              <a:t>Exemples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6B8D34-D814-BFAE-D346-9508A943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99" y="3356992"/>
            <a:ext cx="4764623" cy="19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60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197</Words>
  <Application>Microsoft Office PowerPoint</Application>
  <PresentationFormat>Affichage à l'écran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Source Code Pro</vt:lpstr>
      <vt:lpstr>Times New Roman</vt:lpstr>
      <vt:lpstr>cvc</vt:lpstr>
      <vt:lpstr>Présentation PowerPoint</vt:lpstr>
      <vt:lpstr>Actions</vt:lpstr>
      <vt:lpstr>Gestionnaire d’event</vt:lpstr>
      <vt:lpstr>Signaux</vt:lpstr>
      <vt:lpstr>Slot</vt:lpstr>
      <vt:lpstr>Passage de paramètre</vt:lpstr>
      <vt:lpstr>Widget en attribut</vt:lpstr>
      <vt:lpstr>Layout</vt:lpstr>
      <vt:lpstr>Event</vt:lpstr>
      <vt:lpstr>Exemple</vt:lpstr>
      <vt:lpstr>Gestionnaire d’évènement</vt:lpstr>
      <vt:lpstr>Utilisation détaillée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200</cp:revision>
  <dcterms:created xsi:type="dcterms:W3CDTF">2000-04-10T19:33:12Z</dcterms:created>
  <dcterms:modified xsi:type="dcterms:W3CDTF">2023-11-28T09:02:55Z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