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3" r:id="rId8"/>
    <p:sldId id="270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d’avoir plusieurs graphiques</a:t>
            </a:r>
          </a:p>
          <a:p>
            <a:r>
              <a:rPr lang="fr-FR" dirty="0" err="1"/>
              <a:t>Plt.subplot</a:t>
            </a:r>
            <a:r>
              <a:rPr lang="fr-FR" dirty="0"/>
              <a:t>([</a:t>
            </a:r>
            <a:r>
              <a:rPr lang="fr-FR" dirty="0" err="1"/>
              <a:t>nrows</a:t>
            </a:r>
            <a:r>
              <a:rPr lang="fr-FR" dirty="0"/>
              <a:t>, </a:t>
            </a:r>
            <a:r>
              <a:rPr lang="fr-FR" dirty="0" err="1"/>
              <a:t>ncols</a:t>
            </a:r>
            <a:r>
              <a:rPr lang="fr-FR"/>
              <a:t>, index])</a:t>
            </a:r>
            <a:endParaRPr lang="fr-FR" dirty="0"/>
          </a:p>
          <a:p>
            <a:pPr lvl="1"/>
            <a:r>
              <a:rPr lang="fr-FR" dirty="0" err="1"/>
              <a:t>nrows</a:t>
            </a:r>
            <a:r>
              <a:rPr lang="fr-FR" dirty="0"/>
              <a:t> = nombre de ligne</a:t>
            </a:r>
          </a:p>
          <a:p>
            <a:pPr lvl="1"/>
            <a:r>
              <a:rPr lang="fr-FR" dirty="0" err="1"/>
              <a:t>ncols</a:t>
            </a:r>
            <a:r>
              <a:rPr lang="fr-FR" dirty="0"/>
              <a:t> = nombre de colonne</a:t>
            </a:r>
          </a:p>
          <a:p>
            <a:pPr lvl="1"/>
            <a:r>
              <a:rPr lang="fr-FR" dirty="0"/>
              <a:t>index = position</a:t>
            </a:r>
          </a:p>
          <a:p>
            <a:r>
              <a:rPr lang="fr-FR" dirty="0" err="1"/>
              <a:t>Scatter</a:t>
            </a:r>
            <a:endParaRPr lang="fr-FR" dirty="0"/>
          </a:p>
          <a:p>
            <a:pPr lvl="1"/>
            <a:r>
              <a:rPr lang="fr-FR" dirty="0"/>
              <a:t>Idem à plot sans relier les points entre eux</a:t>
            </a:r>
          </a:p>
          <a:p>
            <a:r>
              <a:rPr lang="fr-FR" dirty="0"/>
              <a:t>Bar</a:t>
            </a:r>
          </a:p>
          <a:p>
            <a:pPr lvl="1"/>
            <a:r>
              <a:rPr lang="fr-FR" dirty="0"/>
              <a:t>Afficher des barres</a:t>
            </a:r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plusieurs commande 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309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subplot</vt:lpstr>
      <vt:lpstr>show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2020-07-01T08:17:31Z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