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74" r:id="rId7"/>
    <p:sldId id="276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 err="1"/>
              <a:t>Numpy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41.Surface – 283</a:t>
            </a:r>
          </a:p>
          <a:p>
            <a:pPr lvl="1"/>
            <a:r>
              <a:rPr lang="fr-FR" dirty="0"/>
              <a:t>Corrélation = 90.7% (TB)</a:t>
            </a:r>
          </a:p>
          <a:p>
            <a:pPr lvl="1"/>
            <a:r>
              <a:rPr lang="fr-FR" dirty="0"/>
              <a:t>Risque moyen = 511</a:t>
            </a:r>
          </a:p>
          <a:p>
            <a:r>
              <a:rPr lang="fr-FR" dirty="0"/>
              <a:t>Dans le précédent chapitre nous avions</a:t>
            </a:r>
          </a:p>
          <a:p>
            <a:pPr lvl="1"/>
            <a:r>
              <a:rPr lang="fr-FR" dirty="0"/>
              <a:t>Loyer = 41.Surface - 286</a:t>
            </a:r>
          </a:p>
          <a:p>
            <a:pPr lvl="1"/>
            <a:r>
              <a:rPr lang="fr-FR" dirty="0"/>
              <a:t>Risque moyen = 911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830184"/>
            <a:ext cx="3528392" cy="25936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3922"/>
            <a:ext cx="3497177" cy="24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31.7.Surface + 206</a:t>
            </a:r>
          </a:p>
          <a:p>
            <a:pPr lvl="1"/>
            <a:r>
              <a:rPr lang="fr-FR" dirty="0"/>
              <a:t>Corrélation = 92.9% (TB)</a:t>
            </a:r>
          </a:p>
          <a:p>
            <a:pPr lvl="1"/>
            <a:r>
              <a:rPr lang="fr-FR" dirty="0"/>
              <a:t>Risque moyen = 412</a:t>
            </a:r>
          </a:p>
          <a:p>
            <a:r>
              <a:rPr lang="fr-FR" dirty="0"/>
              <a:t>Dans le précédent chapitre nous avions</a:t>
            </a:r>
          </a:p>
          <a:p>
            <a:pPr lvl="1"/>
            <a:r>
              <a:rPr lang="fr-FR" dirty="0"/>
              <a:t>Loyer = 36.Surface - 201</a:t>
            </a:r>
          </a:p>
          <a:p>
            <a:pPr lvl="1"/>
            <a:r>
              <a:rPr lang="fr-FR" dirty="0"/>
              <a:t>Risque moyen = 530</a:t>
            </a:r>
          </a:p>
          <a:p>
            <a:r>
              <a:rPr lang="fr-FR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836712"/>
            <a:ext cx="3537011" cy="25667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51" y="3866652"/>
            <a:ext cx="28453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j² = -1</a:t>
            </a:r>
          </a:p>
          <a:p>
            <a:r>
              <a:rPr lang="fr-FR" dirty="0"/>
              <a:t>x = 2j + 3</a:t>
            </a:r>
          </a:p>
          <a:p>
            <a:r>
              <a:rPr lang="fr-FR" dirty="0" err="1"/>
              <a:t>np.real</a:t>
            </a:r>
            <a:r>
              <a:rPr lang="fr-FR" dirty="0"/>
              <a:t>(x) donne 3</a:t>
            </a:r>
          </a:p>
          <a:p>
            <a:r>
              <a:rPr lang="fr-FR" dirty="0" err="1"/>
              <a:t>np.imag</a:t>
            </a:r>
            <a:r>
              <a:rPr lang="fr-FR" dirty="0"/>
              <a:t>(x) donne 2</a:t>
            </a:r>
          </a:p>
          <a:p>
            <a:r>
              <a:rPr lang="fr-FR" dirty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92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Maths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a rencontré un grand succès dans le monde scientifique, mathématiques et de l’IA</a:t>
            </a:r>
          </a:p>
          <a:p>
            <a:r>
              <a:rPr lang="fr-FR" dirty="0"/>
              <a:t>De nombreux modules sont à disposition</a:t>
            </a:r>
          </a:p>
          <a:p>
            <a:pPr lvl="1"/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r>
              <a:rPr lang="fr-FR" dirty="0"/>
              <a:t>, …</a:t>
            </a:r>
          </a:p>
          <a:p>
            <a:r>
              <a:rPr lang="fr-FR" dirty="0"/>
              <a:t>Le module math possède les méthodes de base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qui </a:t>
            </a:r>
            <a:r>
              <a:rPr lang="en-US" dirty="0" err="1"/>
              <a:t>peut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Travail sur des </a:t>
            </a:r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466033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reshape</a:t>
            </a:r>
            <a:r>
              <a:rPr lang="fr-FR" dirty="0"/>
              <a:t> redimensionne la matrice</a:t>
            </a:r>
          </a:p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9" y="5085184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 veut dire par ligne</a:t>
            </a:r>
          </a:p>
          <a:p>
            <a:r>
              <a:rPr lang="fr-FR" sz="2000" dirty="0"/>
              <a:t>1 veut dire par colonne</a:t>
            </a:r>
          </a:p>
          <a:p>
            <a:r>
              <a:rPr lang="fr-FR" sz="2000" dirty="0"/>
              <a:t>Absent veut dire somme totale</a:t>
            </a:r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Outils pour les statistiques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pPr lvl="1"/>
            <a:r>
              <a:rPr lang="fr-FR" dirty="0"/>
              <a:t>Transposition d’une matrice (inversion ligne colonne)</a:t>
            </a:r>
          </a:p>
          <a:p>
            <a:r>
              <a:rPr lang="fr-FR" dirty="0"/>
              <a:t>np.dot(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Multiplication de 2 matrices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r>
              <a:rPr lang="fr-FR" dirty="0"/>
              <a:t> contient des modules avancés dans plusieurs domaines</a:t>
            </a:r>
          </a:p>
          <a:p>
            <a:pPr lvl="1"/>
            <a:r>
              <a:rPr lang="fr-FR" dirty="0"/>
              <a:t>Basé sur </a:t>
            </a:r>
            <a:r>
              <a:rPr lang="fr-FR" dirty="0" err="1"/>
              <a:t>NumPy</a:t>
            </a:r>
            <a:endParaRPr lang="fr-FR" dirty="0"/>
          </a:p>
          <a:p>
            <a:r>
              <a:rPr lang="fr-FR" dirty="0" err="1"/>
              <a:t>Scipy.stats</a:t>
            </a:r>
            <a:endParaRPr lang="fr-FR" dirty="0"/>
          </a:p>
          <a:p>
            <a:pPr lvl="1"/>
            <a:r>
              <a:rPr lang="fr-FR" dirty="0"/>
              <a:t>Outils de statistiques</a:t>
            </a:r>
          </a:p>
          <a:p>
            <a:r>
              <a:rPr lang="fr-FR" dirty="0" err="1"/>
              <a:t>Linregress</a:t>
            </a:r>
            <a:endParaRPr lang="fr-FR" dirty="0"/>
          </a:p>
          <a:p>
            <a:pPr lvl="1"/>
            <a:r>
              <a:rPr lang="fr-FR" dirty="0"/>
              <a:t>Calcul la </a:t>
            </a:r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Avec </a:t>
            </a:r>
            <a:r>
              <a:rPr lang="fr-FR" dirty="0" err="1"/>
              <a:t>slope</a:t>
            </a:r>
            <a:r>
              <a:rPr lang="fr-FR" dirty="0"/>
              <a:t> = a de </a:t>
            </a:r>
            <a:r>
              <a:rPr lang="fr-FR" dirty="0" err="1"/>
              <a:t>ax+b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 = b, </a:t>
            </a:r>
            <a:r>
              <a:rPr lang="fr-FR" dirty="0" err="1"/>
              <a:t>r_value</a:t>
            </a:r>
            <a:r>
              <a:rPr lang="fr-FR" dirty="0"/>
              <a:t> le coefficient de corrélation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Linregress</a:t>
            </a:r>
            <a:endParaRPr lang="fr-FR" dirty="0"/>
          </a:p>
          <a:p>
            <a:pPr lvl="1"/>
            <a:r>
              <a:rPr lang="fr-FR" dirty="0"/>
              <a:t>Calcul la </a:t>
            </a:r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slope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r_value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p_value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stats.linregress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 err="1"/>
              <a:t>slope</a:t>
            </a:r>
            <a:r>
              <a:rPr lang="fr-FR" dirty="0"/>
              <a:t> = a de </a:t>
            </a:r>
            <a:r>
              <a:rPr lang="fr-FR" dirty="0" err="1"/>
              <a:t>ax+b</a:t>
            </a:r>
            <a:endParaRPr lang="fr-FR" dirty="0"/>
          </a:p>
          <a:p>
            <a:pPr lvl="1"/>
            <a:r>
              <a:rPr lang="fr-FR" dirty="0" err="1"/>
              <a:t>intercept</a:t>
            </a:r>
            <a:r>
              <a:rPr lang="fr-FR" dirty="0"/>
              <a:t> = b</a:t>
            </a:r>
          </a:p>
          <a:p>
            <a:pPr lvl="1"/>
            <a:r>
              <a:rPr lang="fr-FR" dirty="0" err="1"/>
              <a:t>r_value</a:t>
            </a:r>
            <a:r>
              <a:rPr lang="fr-FR" dirty="0"/>
              <a:t> le coefficient de corrélation dont la valeur absolue doit être proche de 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959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4679</TotalTime>
  <Words>440</Words>
  <Application>Microsoft Office PowerPoint</Application>
  <PresentationFormat>Affichage à l'écran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Matrices</vt:lpstr>
      <vt:lpstr>Calcul Matriciel</vt:lpstr>
      <vt:lpstr>Random</vt:lpstr>
      <vt:lpstr>Stat</vt:lpstr>
      <vt:lpstr>SciPy</vt:lpstr>
      <vt:lpstr>SciPy</vt:lpstr>
      <vt:lpstr>Interprétation des résultats</vt:lpstr>
      <vt:lpstr>Interprétation après filtrage</vt:lpstr>
      <vt:lpstr>Les nombres complexes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295</cp:revision>
  <dcterms:created xsi:type="dcterms:W3CDTF">2000-04-10T19:33:12Z</dcterms:created>
  <dcterms:modified xsi:type="dcterms:W3CDTF">2020-07-01T08:17:07Z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