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6" r:id="rId4"/>
    <p:sldId id="274" r:id="rId5"/>
    <p:sldId id="275" r:id="rId6"/>
    <p:sldId id="276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4</a:t>
            </a:r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(‘Colonne’,1)</a:t>
            </a:r>
          </a:p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Changement 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3130</TotalTime>
  <Words>313</Words>
  <Application>Microsoft Office PowerPoint</Application>
  <PresentationFormat>Affichage à l'écran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Filtrage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233</cp:revision>
  <dcterms:created xsi:type="dcterms:W3CDTF">2000-04-10T19:33:12Z</dcterms:created>
  <dcterms:modified xsi:type="dcterms:W3CDTF">2020-07-01T08:16:35Z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