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"/>
  </p:notesMasterIdLst>
  <p:handoutMasterIdLst>
    <p:handoutMasterId r:id="rId7"/>
  </p:handoutMasterIdLst>
  <p:sldIdLst>
    <p:sldId id="264" r:id="rId2"/>
    <p:sldId id="265" r:id="rId3"/>
    <p:sldId id="266" r:id="rId4"/>
    <p:sldId id="278" r:id="rId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7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495" y="4381500"/>
            <a:ext cx="306705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Scikit-learn</a:t>
            </a:r>
            <a:r>
              <a:rPr lang="fr-FR" dirty="0"/>
              <a:t> est le package de machine </a:t>
            </a:r>
            <a:r>
              <a:rPr lang="fr-FR" dirty="0" err="1"/>
              <a:t>learning</a:t>
            </a:r>
            <a:r>
              <a:rPr lang="fr-FR" dirty="0"/>
              <a:t> Python</a:t>
            </a:r>
          </a:p>
          <a:p>
            <a:pPr lvl="1"/>
            <a:r>
              <a:rPr lang="fr-FR" dirty="0"/>
              <a:t>Catégorisation</a:t>
            </a:r>
          </a:p>
          <a:p>
            <a:pPr lvl="1"/>
            <a:r>
              <a:rPr lang="fr-FR" dirty="0"/>
              <a:t>Régression</a:t>
            </a:r>
          </a:p>
          <a:p>
            <a:pPr lvl="1"/>
            <a:r>
              <a:rPr lang="fr-FR" dirty="0" err="1"/>
              <a:t>Clusterisation</a:t>
            </a:r>
            <a:r>
              <a:rPr lang="fr-FR" dirty="0"/>
              <a:t> (regroupement)</a:t>
            </a:r>
          </a:p>
          <a:p>
            <a:pPr lvl="1"/>
            <a:r>
              <a:rPr lang="fr-FR" dirty="0"/>
              <a:t>Réduction de dimension</a:t>
            </a:r>
          </a:p>
          <a:p>
            <a:pPr lvl="1"/>
            <a:r>
              <a:rPr lang="fr-FR" dirty="0"/>
              <a:t>Sélection de modèle</a:t>
            </a:r>
          </a:p>
          <a:p>
            <a:pPr lvl="1"/>
            <a:r>
              <a:rPr lang="fr-FR" dirty="0" err="1"/>
              <a:t>Preprocessing</a:t>
            </a:r>
            <a:r>
              <a:rPr lang="fr-FR" dirty="0"/>
              <a:t> (Filtrage, Randomisation)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1026" name="Picture 2" descr="http://scikit-learn.org/stable/_images/sphx_glr_plot_classifier_comparison_001_carous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043336"/>
            <a:ext cx="5715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Commençons par la régression linéaire</a:t>
            </a:r>
          </a:p>
          <a:p>
            <a:r>
              <a:rPr lang="fr-FR" dirty="0"/>
              <a:t>Import </a:t>
            </a:r>
            <a:r>
              <a:rPr lang="fr-FR" dirty="0" err="1"/>
              <a:t>sklearn.linearmodel</a:t>
            </a:r>
            <a:endParaRPr lang="fr-FR" dirty="0"/>
          </a:p>
          <a:p>
            <a:pPr lvl="1"/>
            <a:r>
              <a:rPr lang="fr-FR" dirty="0"/>
              <a:t>Minimisation de l’erreur </a:t>
            </a:r>
            <a:r>
              <a:rPr lang="fr-FR" dirty="0" err="1"/>
              <a:t>quadritique</a:t>
            </a:r>
            <a:endParaRPr lang="fr-FR" dirty="0"/>
          </a:p>
          <a:p>
            <a:r>
              <a:rPr lang="fr-FR" dirty="0"/>
              <a:t>Classe </a:t>
            </a:r>
            <a:r>
              <a:rPr lang="fr-FR" dirty="0" err="1"/>
              <a:t>LinearRegression</a:t>
            </a:r>
            <a:endParaRPr lang="fr-FR" dirty="0"/>
          </a:p>
          <a:p>
            <a:r>
              <a:rPr lang="fr-FR" dirty="0"/>
              <a:t>Fit()</a:t>
            </a:r>
          </a:p>
          <a:p>
            <a:pPr lvl="1"/>
            <a:r>
              <a:rPr lang="fr-FR" dirty="0"/>
              <a:t>Va démarrer l’apprentissage</a:t>
            </a:r>
          </a:p>
          <a:p>
            <a:r>
              <a:rPr lang="fr-FR" dirty="0" err="1"/>
              <a:t>Predict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Joue le modèle</a:t>
            </a:r>
          </a:p>
          <a:p>
            <a:r>
              <a:rPr lang="fr-FR" dirty="0"/>
              <a:t>Résultats identiques à </a:t>
            </a:r>
            <a:r>
              <a:rPr lang="fr-FR" dirty="0" err="1"/>
              <a:t>SciPy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983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représente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S’exprime en majuscule car il s’agit d’un matrice</a:t>
            </a:r>
          </a:p>
          <a:p>
            <a:pPr lvl="1"/>
            <a:r>
              <a:rPr lang="fr-FR" dirty="0"/>
              <a:t>1 dimension = 1 variable</a:t>
            </a:r>
          </a:p>
          <a:p>
            <a:r>
              <a:rPr lang="fr-FR" dirty="0"/>
              <a:t>y représente le résultat</a:t>
            </a:r>
          </a:p>
          <a:p>
            <a:pPr lvl="1"/>
            <a:r>
              <a:rPr lang="fr-FR" dirty="0"/>
              <a:t>1 seul dimension</a:t>
            </a:r>
          </a:p>
        </p:txBody>
      </p:sp>
    </p:spTree>
    <p:extLst>
      <p:ext uri="{BB962C8B-B14F-4D97-AF65-F5344CB8AC3E}">
        <p14:creationId xmlns:p14="http://schemas.microsoft.com/office/powerpoint/2010/main" val="349760193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5005</TotalTime>
  <Words>85</Words>
  <Application>Microsoft Office PowerPoint</Application>
  <PresentationFormat>Affichage à l'écran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Monotype Sorts</vt:lpstr>
      <vt:lpstr>Times New Roman</vt:lpstr>
      <vt:lpstr>cvc</vt:lpstr>
      <vt:lpstr>Présentation PowerPoint</vt:lpstr>
      <vt:lpstr>Présentation PowerPoint</vt:lpstr>
      <vt:lpstr>Régression</vt:lpstr>
      <vt:lpstr>Dataset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311</cp:revision>
  <dcterms:created xsi:type="dcterms:W3CDTF">2000-04-10T19:33:12Z</dcterms:created>
  <dcterms:modified xsi:type="dcterms:W3CDTF">2020-07-01T08:16:11Z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