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69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21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threads permettent de programmer en parallèle</a:t>
            </a:r>
          </a:p>
          <a:p>
            <a:r>
              <a:rPr lang="fr-FR" dirty="0" smtClean="0"/>
              <a:t>Très utile quand il y a des algorithmes qui utilisent de grosses ressources</a:t>
            </a:r>
          </a:p>
          <a:p>
            <a:r>
              <a:rPr lang="fr-FR" dirty="0" smtClean="0"/>
              <a:t>Considérons un programme très lent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ime.sleep</a:t>
            </a:r>
            <a:r>
              <a:rPr lang="fr-FR" dirty="0" smtClean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Thread permet de programmer en parallèle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hread.__</a:t>
            </a:r>
            <a:r>
              <a:rPr lang="fr-FR" dirty="0" err="1" smtClean="0"/>
              <a:t>init</a:t>
            </a:r>
            <a:r>
              <a:rPr lang="fr-FR" dirty="0" smtClean="0"/>
              <a:t>__ initialise la thread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un</a:t>
            </a:r>
            <a:r>
              <a:rPr lang="fr-FR" dirty="0" smtClean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Thread.start</a:t>
            </a:r>
            <a:r>
              <a:rPr lang="fr-FR" dirty="0" smtClean="0"/>
              <a:t>() démarre une thread</a:t>
            </a:r>
          </a:p>
          <a:p>
            <a:r>
              <a:rPr lang="fr-FR" dirty="0" err="1" smtClean="0"/>
              <a:t>Thread.join</a:t>
            </a:r>
            <a:r>
              <a:rPr lang="fr-FR" dirty="0" smtClean="0"/>
              <a:t>() attends la fin d’une thread()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Sémaphore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 smtClean="0"/>
              <a:t>En cas d’accès concurrent à une ressource un verrou peut être posé pour autoriser une seule thread à accéder à la région concurrente</a:t>
            </a:r>
          </a:p>
          <a:p>
            <a:r>
              <a:rPr lang="fr-FR" smtClean="0"/>
              <a:t>Classe RLock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Await</a:t>
            </a:r>
            <a:r>
              <a:rPr lang="fr-FR" dirty="0" smtClean="0"/>
              <a:t> et </a:t>
            </a:r>
            <a:r>
              <a:rPr lang="fr-FR" dirty="0" err="1" smtClean="0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Vocabulaire simplifié pour de la programmation asynchrone</a:t>
            </a:r>
          </a:p>
          <a:p>
            <a:pPr lvl="1"/>
            <a:r>
              <a:rPr lang="fr-FR" smtClean="0"/>
              <a:t>Python </a:t>
            </a:r>
            <a:r>
              <a:rPr lang="fr-FR" smtClean="0"/>
              <a:t>3.5</a:t>
            </a:r>
            <a:endParaRPr lang="fr-FR" dirty="0" smtClean="0"/>
          </a:p>
          <a:p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Permet de spécifier une fonction asynchrone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Await</a:t>
            </a:r>
            <a:endParaRPr lang="fr-FR" dirty="0"/>
          </a:p>
          <a:p>
            <a:pPr lvl="1"/>
            <a:r>
              <a:rPr lang="fr-FR" dirty="0" smtClean="0"/>
              <a:t>Permet de suspendre l’exécution tant que l’appel </a:t>
            </a:r>
            <a:r>
              <a:rPr lang="fr-FR" dirty="0" err="1"/>
              <a:t>a</a:t>
            </a:r>
            <a:r>
              <a:rPr lang="fr-FR" dirty="0" err="1" smtClean="0"/>
              <a:t>sync</a:t>
            </a:r>
            <a:r>
              <a:rPr lang="fr-FR" dirty="0" smtClean="0"/>
              <a:t> n’est pas terminé</a:t>
            </a:r>
          </a:p>
          <a:p>
            <a:pPr lvl="1"/>
            <a:r>
              <a:rPr lang="fr-FR" dirty="0" err="1"/>
              <a:t>a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coro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</a:t>
            </a:r>
            <a:r>
              <a:rPr lang="fr-FR" dirty="0" smtClean="0"/>
              <a:t> et </a:t>
            </a:r>
            <a:r>
              <a:rPr lang="fr-FR" dirty="0" err="1" smtClean="0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async</a:t>
            </a:r>
            <a:r>
              <a:rPr lang="fr-FR" dirty="0" smtClean="0"/>
              <a:t> avec un </a:t>
            </a:r>
            <a:r>
              <a:rPr lang="fr-FR" dirty="0" err="1" smtClean="0"/>
              <a:t>context</a:t>
            </a:r>
            <a:r>
              <a:rPr lang="fr-FR" dirty="0" smtClean="0"/>
              <a:t> manager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créer un file d’attente de thread</a:t>
            </a:r>
          </a:p>
          <a:p>
            <a:r>
              <a:rPr lang="fr-FR" smtClean="0"/>
              <a:t>Voir q_sample.py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065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</TotalTime>
  <Words>151</Words>
  <Application>Microsoft Office PowerPoint</Application>
  <PresentationFormat>Affichage à l'écran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  <vt:lpstr>Await et Async</vt:lpstr>
      <vt:lpstr>Async et await</vt:lpstr>
      <vt:lpstr>Async with</vt:lpstr>
      <vt:lpstr>Queue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295</cp:revision>
  <dcterms:created xsi:type="dcterms:W3CDTF">2000-04-10T19:33:12Z</dcterms:created>
  <dcterms:modified xsi:type="dcterms:W3CDTF">2017-11-20T11:09:31Z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