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6"/>
  </p:notesMasterIdLst>
  <p:handoutMasterIdLst>
    <p:handoutMasterId r:id="rId7"/>
  </p:handoutMasterIdLst>
  <p:sldIdLst>
    <p:sldId id="264" r:id="rId2"/>
    <p:sldId id="276" r:id="rId3"/>
    <p:sldId id="274" r:id="rId4"/>
    <p:sldId id="273" r:id="rId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8</a:t>
            </a:r>
            <a:endParaRPr lang="fr-FR" altLang="fr-FR" dirty="0"/>
          </a:p>
          <a:p>
            <a:pPr eaLnBrk="1" hangingPunct="1"/>
            <a:r>
              <a:rPr lang="fr-FR" altLang="fr-FR" dirty="0"/>
              <a:t>Fourier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B6042B-C80B-43AE-8C45-33B636E9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Valeurs spéciales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119EC8-9BCF-4A5F-80AC-2FC40AE0C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np.pi</a:t>
            </a:r>
            <a:endParaRPr lang="fr-FR" dirty="0"/>
          </a:p>
          <a:p>
            <a:r>
              <a:rPr lang="fr-FR" dirty="0" err="1"/>
              <a:t>np.e</a:t>
            </a:r>
            <a:endParaRPr lang="fr-FR" dirty="0"/>
          </a:p>
          <a:p>
            <a:r>
              <a:rPr lang="fr-FR" dirty="0"/>
              <a:t>np.inf</a:t>
            </a:r>
          </a:p>
          <a:p>
            <a:r>
              <a:rPr lang="fr-FR" dirty="0" err="1"/>
              <a:t>np.nan</a:t>
            </a:r>
            <a:endParaRPr lang="fr-FR" dirty="0"/>
          </a:p>
          <a:p>
            <a:r>
              <a:rPr lang="fr-FR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1924310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nombres complexes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j² = -1</a:t>
            </a:r>
          </a:p>
          <a:p>
            <a:r>
              <a:rPr lang="fr-FR" dirty="0"/>
              <a:t>x = 2j + 3</a:t>
            </a:r>
          </a:p>
          <a:p>
            <a:r>
              <a:rPr lang="fr-FR" dirty="0" err="1"/>
              <a:t>np.real</a:t>
            </a:r>
            <a:r>
              <a:rPr lang="fr-FR" dirty="0"/>
              <a:t>(x) donne 3</a:t>
            </a:r>
          </a:p>
          <a:p>
            <a:r>
              <a:rPr lang="fr-FR" dirty="0" err="1"/>
              <a:t>np.imag</a:t>
            </a:r>
            <a:r>
              <a:rPr lang="fr-FR" dirty="0"/>
              <a:t>(x) donne 2</a:t>
            </a:r>
          </a:p>
          <a:p>
            <a:r>
              <a:rPr lang="fr-FR" dirty="0"/>
              <a:t>* et + ont été surchargés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9070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Transformation de Fourier</a:t>
            </a:r>
            <a:br>
              <a:rPr lang="fr-FR" dirty="0"/>
            </a:br>
            <a:r>
              <a:rPr lang="fr-FR" dirty="0"/>
              <a:t>Exemple simple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512" y="1156209"/>
            <a:ext cx="4141945" cy="5040313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1457" y="1755360"/>
            <a:ext cx="5043991" cy="3782993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4321457" y="1083034"/>
            <a:ext cx="49518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La Transformée de Fourier Rapide (</a:t>
            </a:r>
            <a:r>
              <a:rPr lang="fr-FR" sz="1600" b="1" dirty="0"/>
              <a:t>FFT)</a:t>
            </a:r>
            <a:r>
              <a:rPr lang="fr-FR" sz="1600" dirty="0"/>
              <a:t> est un </a:t>
            </a:r>
            <a:r>
              <a:rPr lang="fr-FR" sz="1600" dirty="0" err="1"/>
              <a:t>algo</a:t>
            </a:r>
            <a:endParaRPr lang="fr-FR" sz="1600" dirty="0"/>
          </a:p>
          <a:p>
            <a:r>
              <a:rPr lang="fr-FR" sz="1600" dirty="0"/>
              <a:t>qui permet de calculer des Transformées de Fourier</a:t>
            </a:r>
          </a:p>
          <a:p>
            <a:r>
              <a:rPr lang="fr-FR" sz="1600" dirty="0"/>
              <a:t>Discrètes (</a:t>
            </a:r>
            <a:r>
              <a:rPr lang="fr-FR" sz="1600" b="1" dirty="0"/>
              <a:t>DFT)</a:t>
            </a:r>
          </a:p>
        </p:txBody>
      </p:sp>
    </p:spTree>
    <p:extLst>
      <p:ext uri="{BB962C8B-B14F-4D97-AF65-F5344CB8AC3E}">
        <p14:creationId xmlns:p14="http://schemas.microsoft.com/office/powerpoint/2010/main" val="125870887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5671</TotalTime>
  <Words>86</Words>
  <Application>Microsoft Office PowerPoint</Application>
  <PresentationFormat>Affichage à l'écran (4:3)</PresentationFormat>
  <Paragraphs>20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Monotype Sorts</vt:lpstr>
      <vt:lpstr>Times New Roman</vt:lpstr>
      <vt:lpstr>cvc</vt:lpstr>
      <vt:lpstr>Présentation PowerPoint</vt:lpstr>
      <vt:lpstr>Valeurs spéciales</vt:lpstr>
      <vt:lpstr>Les nombres complexes</vt:lpstr>
      <vt:lpstr>Transformation de Fourier Exemple simple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304</cp:revision>
  <dcterms:created xsi:type="dcterms:W3CDTF">2000-04-10T19:33:12Z</dcterms:created>
  <dcterms:modified xsi:type="dcterms:W3CDTF">2024-07-10T14:37:26Z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