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88" r:id="rId10"/>
    <p:sldId id="289" r:id="rId11"/>
    <p:sldId id="280" r:id="rId12"/>
    <p:sldId id="278" r:id="rId13"/>
    <p:sldId id="273" r:id="rId14"/>
    <p:sldId id="275" r:id="rId15"/>
    <p:sldId id="276" r:id="rId16"/>
    <p:sldId id="281" r:id="rId17"/>
    <p:sldId id="282" r:id="rId18"/>
    <p:sldId id="283" r:id="rId19"/>
    <p:sldId id="285" r:id="rId20"/>
    <p:sldId id="287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smtClean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ceci</a:t>
            </a:r>
            <a:r>
              <a:rPr lang="en-GB" altLang="fr-FR" dirty="0"/>
              <a:t> 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/>
              <a:t>listes</a:t>
            </a:r>
            <a:endParaRPr lang="en-GB" altLang="fr-FR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&gt;&gt;&gt;tuple=(0,1.4,’world’)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</a:t>
            </a:r>
            <a:r>
              <a:rPr lang="en-GB" altLang="fr-FR"/>
              <a:t>uple</a:t>
            </a:r>
            <a:r>
              <a:rPr lang="en-GB" altLang="fr-FR" dirty="0"/>
              <a:t>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tel = {'jack': 4098, 'sape': 4139}       	&gt;&gt;&gt; tel['guido'] = 4127				&gt;&gt;&gt; tel							{'sape': 4139, 'guido': 4127, 'jack': 4098}	&gt;&gt;&gt; tel['jack']						4098							&gt;&gt;&gt; del tel['sape']					&gt;&gt;&gt; tel['irv'] = 4127					&gt;&gt;&gt; tel							{'guido': 4127, 'irv': 4127, 'jack': 4098}	&gt;&gt;&gt; tel.keys()						['guido', 'irv', 'jack']				&gt;&gt;&gt; tel.has_key('guido')			       	1</a:t>
            </a: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6071</TotalTime>
  <Words>1085</Words>
  <Application>Microsoft Office PowerPoint</Application>
  <PresentationFormat>Affichage à l'écran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Iterator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262</cp:revision>
  <dcterms:created xsi:type="dcterms:W3CDTF">2000-04-10T19:33:12Z</dcterms:created>
  <dcterms:modified xsi:type="dcterms:W3CDTF">2024-12-03T14:39:38Z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