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84" r:id="rId10"/>
    <p:sldId id="288" r:id="rId11"/>
    <p:sldId id="289" r:id="rId12"/>
    <p:sldId id="280" r:id="rId13"/>
    <p:sldId id="278" r:id="rId14"/>
    <p:sldId id="273" r:id="rId15"/>
    <p:sldId id="275" r:id="rId16"/>
    <p:sldId id="276" r:id="rId17"/>
    <p:sldId id="281" r:id="rId18"/>
    <p:sldId id="282" r:id="rId19"/>
    <p:sldId id="283" r:id="rId20"/>
    <p:sldId id="285" r:id="rId21"/>
    <p:sldId id="287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97" d="100"/>
          <a:sy n="97" d="100"/>
        </p:scale>
        <p:origin x="103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</TotalTime>
  <Words>1242</Words>
  <Application>Microsoft Office PowerPoint</Application>
  <PresentationFormat>Affichage à l'écran (4:3)</PresentationFormat>
  <Paragraphs>166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2024-02-06T13:10:08Z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