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  <p:sldId id="275" r:id="rId10"/>
    <p:sldId id="276" r:id="rId11"/>
    <p:sldId id="277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/>
              <a:t>Modules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dans le même fichier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un test de module dans le module-même</a:t>
            </a:r>
          </a:p>
          <a:p>
            <a:r>
              <a:rPr lang="fr-FR" dirty="0"/>
              <a:t>Dans l’exemple précédent, si nous rajoutons juste en dessous une ligne, par exemple table(8), cette ligne sera exécutée lors de l'importation et donc, dans le programme appelant le module</a:t>
            </a:r>
          </a:p>
          <a:p>
            <a:pPr lvl="1"/>
            <a:r>
              <a:rPr lang="fr-FR" dirty="0"/>
              <a:t>Quand vous ferez import </a:t>
            </a:r>
            <a:r>
              <a:rPr lang="fr-FR" dirty="0" err="1"/>
              <a:t>multipli</a:t>
            </a:r>
            <a:r>
              <a:rPr lang="fr-FR" dirty="0"/>
              <a:t>, vous verrez la table de multiplication par 8 s'afficher… hum, il y a mieux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93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__</a:t>
            </a:r>
            <a:r>
              <a:rPr lang="fr-FR" dirty="0" err="1"/>
              <a:t>name</a:t>
            </a:r>
            <a:r>
              <a:rPr lang="fr-FR" dirty="0"/>
              <a:t>__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exécutez directement multipli.py, vous allez voir la table de multiplication par 4</a:t>
            </a:r>
          </a:p>
          <a:p>
            <a:r>
              <a:rPr lang="fr-FR" dirty="0"/>
              <a:t>En revanche, si vous l'importez, le code de test ne s'exécutera pas.</a:t>
            </a:r>
          </a:p>
          <a:p>
            <a:pPr lvl="1"/>
            <a:r>
              <a:rPr lang="fr-FR" dirty="0"/>
              <a:t>Tout repose en fait sur la variable __</a:t>
            </a:r>
            <a:r>
              <a:rPr lang="fr-FR" dirty="0" err="1"/>
              <a:t>name</a:t>
            </a:r>
            <a:r>
              <a:rPr lang="fr-FR" dirty="0"/>
              <a:t>__ si elle vaut __main__, cela veut dire que le fichier appelé est le fichier exécuté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041694"/>
            <a:ext cx="6905413" cy="26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b="1" dirty="0"/>
              <a:t>Un module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contenant</a:t>
            </a:r>
            <a:r>
              <a:rPr lang="en-GB" altLang="fr-FR" dirty="0"/>
              <a:t> des </a:t>
            </a:r>
            <a:r>
              <a:rPr lang="en-GB" altLang="fr-FR" dirty="0" err="1"/>
              <a:t>définitions</a:t>
            </a:r>
            <a:r>
              <a:rPr lang="en-GB" altLang="fr-FR" dirty="0"/>
              <a:t> et des instructions Python. Le nom du </a:t>
            </a:r>
            <a:r>
              <a:rPr lang="en-GB" altLang="fr-FR" dirty="0" err="1"/>
              <a:t>fichier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</a:t>
            </a:r>
            <a:r>
              <a:rPr lang="en-GB" altLang="fr-FR" b="1" dirty="0"/>
              <a:t>nom du module</a:t>
            </a:r>
            <a:r>
              <a:rPr lang="en-GB" altLang="fr-FR" dirty="0"/>
              <a:t> </a:t>
            </a:r>
            <a:r>
              <a:rPr lang="en-GB" altLang="fr-FR" dirty="0" err="1"/>
              <a:t>auquel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ajouté</a:t>
            </a:r>
            <a:r>
              <a:rPr lang="en-GB" altLang="fr-FR" dirty="0"/>
              <a:t> le </a:t>
            </a:r>
            <a:r>
              <a:rPr lang="en-GB" altLang="fr-FR" dirty="0" err="1"/>
              <a:t>suffixe</a:t>
            </a:r>
            <a:r>
              <a:rPr lang="en-GB" altLang="fr-FR" dirty="0"/>
              <a:t> .</a:t>
            </a:r>
            <a:r>
              <a:rPr lang="en-GB" altLang="fr-FR" dirty="0" err="1"/>
              <a:t>py</a:t>
            </a:r>
            <a:r>
              <a:rPr lang="en-GB" altLang="fr-F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permet</a:t>
            </a:r>
            <a:r>
              <a:rPr lang="en-GB" altLang="fr-FR" dirty="0"/>
              <a:t> de </a:t>
            </a:r>
            <a:r>
              <a:rPr lang="en-GB" altLang="fr-FR" dirty="0" err="1"/>
              <a:t>relancer</a:t>
            </a:r>
            <a:r>
              <a:rPr lang="en-GB" altLang="fr-FR" dirty="0"/>
              <a:t> un </a:t>
            </a:r>
            <a:r>
              <a:rPr lang="en-GB" altLang="fr-FR" dirty="0" err="1"/>
              <a:t>même</a:t>
            </a:r>
            <a:r>
              <a:rPr lang="en-GB" altLang="fr-FR" dirty="0"/>
              <a:t> programme sans tout   	               </a:t>
            </a:r>
            <a:r>
              <a:rPr lang="en-GB" altLang="fr-FR" dirty="0" err="1"/>
              <a:t>réécrire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d’utiliser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plusieurs</a:t>
            </a:r>
            <a:r>
              <a:rPr lang="en-GB" altLang="fr-FR" dirty="0"/>
              <a:t> programmes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même</a:t>
            </a:r>
            <a:r>
              <a:rPr lang="en-GB" altLang="fr-FR" dirty="0"/>
              <a:t> </a:t>
            </a:r>
            <a:r>
              <a:rPr lang="en-GB" altLang="fr-FR" dirty="0" err="1"/>
              <a:t>fonction</a:t>
            </a:r>
            <a:r>
              <a:rPr lang="en-GB" altLang="fr-FR" dirty="0"/>
              <a:t>               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Chaque</a:t>
            </a:r>
            <a:r>
              <a:rPr lang="en-GB" altLang="fr-FR" dirty="0"/>
              <a:t> module a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b="1" dirty="0" err="1"/>
              <a:t>propre</a:t>
            </a:r>
            <a:r>
              <a:rPr lang="en-GB" altLang="fr-FR" b="1" dirty="0"/>
              <a:t> table de </a:t>
            </a:r>
            <a:r>
              <a:rPr lang="en-GB" altLang="fr-FR" b="1" dirty="0" err="1"/>
              <a:t>symboles</a:t>
            </a:r>
            <a:r>
              <a:rPr lang="en-GB" altLang="fr-FR" b="1" dirty="0"/>
              <a:t> </a:t>
            </a:r>
            <a:r>
              <a:rPr lang="en-GB" altLang="fr-FR" b="1" dirty="0" err="1"/>
              <a:t>privée</a:t>
            </a:r>
            <a:r>
              <a:rPr lang="en-GB" altLang="fr-FR" dirty="0"/>
              <a:t>, qui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utilisée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table de </a:t>
            </a:r>
            <a:r>
              <a:rPr lang="en-GB" altLang="fr-FR" dirty="0" err="1"/>
              <a:t>symbole</a:t>
            </a:r>
            <a:r>
              <a:rPr lang="en-GB" altLang="fr-FR" dirty="0"/>
              <a:t> </a:t>
            </a:r>
            <a:r>
              <a:rPr lang="en-GB" altLang="fr-FR" dirty="0" err="1"/>
              <a:t>globale</a:t>
            </a:r>
            <a:r>
              <a:rPr lang="en-GB" altLang="fr-FR" dirty="0"/>
              <a:t> par </a:t>
            </a:r>
            <a:r>
              <a:rPr lang="en-GB" altLang="fr-FR" dirty="0" err="1"/>
              <a:t>toutes</a:t>
            </a:r>
            <a:r>
              <a:rPr lang="en-GB" altLang="fr-FR" dirty="0"/>
              <a:t> les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définies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l'auteur</a:t>
            </a:r>
            <a:r>
              <a:rPr lang="en-GB" altLang="fr-FR" dirty="0"/>
              <a:t> d'un module </a:t>
            </a:r>
            <a:r>
              <a:rPr lang="en-GB" altLang="fr-FR" dirty="0" err="1"/>
              <a:t>peut</a:t>
            </a:r>
            <a:r>
              <a:rPr lang="en-GB" altLang="fr-FR" dirty="0"/>
              <a:t> utiliser des variables </a:t>
            </a:r>
            <a:r>
              <a:rPr lang="en-GB" altLang="fr-FR" b="1" dirty="0" err="1"/>
              <a:t>globales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le module sans </a:t>
            </a:r>
            <a:r>
              <a:rPr lang="en-GB" altLang="fr-FR" dirty="0" err="1"/>
              <a:t>s'inquiéter</a:t>
            </a:r>
            <a:r>
              <a:rPr lang="en-GB" altLang="fr-FR" dirty="0"/>
              <a:t> des </a:t>
            </a:r>
            <a:r>
              <a:rPr lang="en-GB" altLang="fr-FR" dirty="0" err="1"/>
              <a:t>désaccords</a:t>
            </a:r>
            <a:r>
              <a:rPr lang="en-GB" altLang="fr-FR" dirty="0"/>
              <a:t> </a:t>
            </a:r>
            <a:r>
              <a:rPr lang="en-GB" altLang="fr-FR" dirty="0" err="1"/>
              <a:t>accidentels</a:t>
            </a:r>
            <a:r>
              <a:rPr lang="en-GB" altLang="fr-FR" dirty="0"/>
              <a:t> avec les variables </a:t>
            </a:r>
            <a:r>
              <a:rPr lang="en-GB" altLang="fr-FR" dirty="0" err="1"/>
              <a:t>globales</a:t>
            </a:r>
            <a:r>
              <a:rPr lang="en-GB" altLang="fr-FR" dirty="0"/>
              <a:t> d'un</a:t>
            </a:r>
            <a:r>
              <a:rPr lang="en-GB" altLang="fr-FR" b="1" dirty="0"/>
              <a:t> </a:t>
            </a:r>
            <a:r>
              <a:rPr lang="en-GB" altLang="fr-FR" b="1" dirty="0" err="1"/>
              <a:t>utilisateur</a:t>
            </a:r>
            <a:r>
              <a:rPr lang="en-GB" altLang="fr-FR" dirty="0"/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24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 err="1"/>
              <a:t>L'instruction</a:t>
            </a:r>
            <a:r>
              <a:rPr lang="en-GB" altLang="fr-FR" b="1" dirty="0"/>
              <a:t> "import &lt;module&gt;"</a:t>
            </a:r>
            <a:r>
              <a:rPr lang="en-GB" altLang="fr-FR" dirty="0"/>
              <a:t> </a:t>
            </a:r>
            <a:r>
              <a:rPr lang="en-GB" altLang="fr-FR" dirty="0" err="1"/>
              <a:t>importe</a:t>
            </a:r>
            <a:r>
              <a:rPr lang="en-GB" altLang="fr-FR" dirty="0"/>
              <a:t> tout le module &lt;module&gt;,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exécutant</a:t>
            </a:r>
            <a:r>
              <a:rPr lang="en-GB" altLang="fr-FR" dirty="0"/>
              <a:t> le total du module</a:t>
            </a:r>
          </a:p>
          <a:p>
            <a:r>
              <a:rPr lang="en-GB" altLang="fr-FR" dirty="0"/>
              <a:t>Le module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exécuté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premier </a:t>
            </a:r>
            <a:r>
              <a:rPr lang="en-GB" altLang="fr-FR" dirty="0" err="1"/>
              <a:t>avant</a:t>
            </a:r>
            <a:r>
              <a:rPr lang="en-GB" altLang="fr-FR" dirty="0"/>
              <a:t> de </a:t>
            </a:r>
            <a:r>
              <a:rPr lang="en-GB" altLang="fr-FR" dirty="0" err="1"/>
              <a:t>pouvoir</a:t>
            </a:r>
            <a:r>
              <a:rPr lang="en-GB" altLang="fr-FR" dirty="0"/>
              <a:t> </a:t>
            </a:r>
            <a:r>
              <a:rPr lang="en-GB" altLang="fr-FR" dirty="0" err="1"/>
              <a:t>travailler</a:t>
            </a:r>
            <a:r>
              <a:rPr lang="en-GB" altLang="fr-FR" dirty="0"/>
              <a:t> sur les </a:t>
            </a:r>
            <a:r>
              <a:rPr lang="en-GB" altLang="fr-FR" dirty="0" err="1"/>
              <a:t>objets</a:t>
            </a:r>
            <a:endParaRPr lang="en-GB" altLang="fr-FR" dirty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le module, nous </a:t>
            </a:r>
            <a:r>
              <a:rPr lang="en-GB" altLang="fr-FR" dirty="0" err="1"/>
              <a:t>écrirons</a:t>
            </a:r>
            <a:r>
              <a:rPr lang="en-GB" altLang="fr-FR" dirty="0"/>
              <a:t> “&lt;module&gt;.nom”.</a:t>
            </a:r>
          </a:p>
          <a:p>
            <a:r>
              <a:rPr lang="en-GB" dirty="0" err="1"/>
              <a:t>Exemple</a:t>
            </a:r>
            <a:endParaRPr lang="en-GB" dirty="0"/>
          </a:p>
          <a:p>
            <a:pPr lvl="1"/>
            <a:r>
              <a:rPr lang="en-GB" dirty="0"/>
              <a:t>import math</a:t>
            </a:r>
          </a:p>
          <a:p>
            <a:pPr lvl="1"/>
            <a:r>
              <a:rPr lang="en-GB" dirty="0" err="1"/>
              <a:t>math.sqrt</a:t>
            </a:r>
            <a:r>
              <a:rPr lang="en-GB" dirty="0"/>
              <a:t>(2)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934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différentie le module physique (math) par son </a:t>
            </a:r>
            <a:r>
              <a:rPr lang="fr-FR" dirty="0" err="1"/>
              <a:t>namespace</a:t>
            </a:r>
            <a:r>
              <a:rPr lang="fr-FR" dirty="0"/>
              <a:t> (</a:t>
            </a:r>
            <a:r>
              <a:rPr lang="fr-FR" dirty="0" err="1"/>
              <a:t>mathematique</a:t>
            </a:r>
            <a:r>
              <a:rPr lang="fr-FR" dirty="0"/>
              <a:t>) qui contient les variables et fonctions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861048"/>
            <a:ext cx="3174038" cy="4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b="1" dirty="0"/>
              <a:t>"from"</a:t>
            </a:r>
            <a:r>
              <a:rPr lang="en-GB" altLang="fr-FR" dirty="0"/>
              <a:t> </a:t>
            </a:r>
            <a:r>
              <a:rPr lang="en-GB" altLang="fr-FR" dirty="0" err="1"/>
              <a:t>s'utilise</a:t>
            </a:r>
            <a:r>
              <a:rPr lang="en-GB" altLang="fr-FR" dirty="0"/>
              <a:t> avec "import" de la </a:t>
            </a:r>
            <a:r>
              <a:rPr lang="en-GB" altLang="fr-FR" dirty="0" err="1"/>
              <a:t>manière</a:t>
            </a:r>
            <a:r>
              <a:rPr lang="en-GB" altLang="fr-FR" dirty="0"/>
              <a:t> "from &lt;module&gt; import &lt;nom&gt;“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708920"/>
            <a:ext cx="3557550" cy="14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7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import </a:t>
            </a:r>
            <a:r>
              <a:rPr lang="en-GB" altLang="fr-FR" dirty="0" err="1"/>
              <a:t>n’utilise</a:t>
            </a:r>
            <a:r>
              <a:rPr lang="en-GB" altLang="fr-FR" dirty="0"/>
              <a:t> pas de namespace</a:t>
            </a:r>
          </a:p>
          <a:p>
            <a:r>
              <a:rPr lang="en-GB" altLang="fr-FR" dirty="0" err="1"/>
              <a:t>Dans</a:t>
            </a:r>
            <a:r>
              <a:rPr lang="en-GB" altLang="fr-FR" dirty="0"/>
              <a:t> "from &lt;module&gt; import &lt;nom&gt;“ </a:t>
            </a:r>
            <a:r>
              <a:rPr lang="en-GB" altLang="fr-FR" dirty="0" err="1"/>
              <a:t>seulement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&lt;nom&gt; du module &lt;module&gt; sera </a:t>
            </a:r>
            <a:r>
              <a:rPr lang="en-GB" altLang="fr-FR" dirty="0" err="1"/>
              <a:t>importé</a:t>
            </a:r>
            <a:r>
              <a:rPr lang="en-GB" altLang="fr-FR" dirty="0"/>
              <a:t>, le code </a:t>
            </a:r>
            <a:r>
              <a:rPr lang="en-GB" altLang="fr-FR" dirty="0" err="1"/>
              <a:t>restant</a:t>
            </a:r>
            <a:r>
              <a:rPr lang="en-GB" altLang="fr-FR" dirty="0"/>
              <a:t> du module sera </a:t>
            </a:r>
            <a:r>
              <a:rPr lang="en-GB" altLang="fr-FR" dirty="0" err="1"/>
              <a:t>aussi</a:t>
            </a:r>
            <a:r>
              <a:rPr lang="en-GB" altLang="fr-FR" dirty="0"/>
              <a:t> execute</a:t>
            </a:r>
          </a:p>
          <a:p>
            <a:pPr lvl="1"/>
            <a:r>
              <a:rPr lang="en-GB" altLang="fr-FR" dirty="0" err="1"/>
              <a:t>mais</a:t>
            </a:r>
            <a:r>
              <a:rPr lang="en-GB" altLang="fr-FR" dirty="0"/>
              <a:t> les </a:t>
            </a:r>
            <a:r>
              <a:rPr lang="en-GB" altLang="fr-FR" dirty="0" err="1"/>
              <a:t>objets</a:t>
            </a:r>
            <a:r>
              <a:rPr lang="en-GB" altLang="fr-FR" dirty="0"/>
              <a:t>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mémorisés</a:t>
            </a:r>
            <a:r>
              <a:rPr lang="en-GB" altLang="fr-FR" dirty="0"/>
              <a:t> et les </a:t>
            </a:r>
            <a:r>
              <a:rPr lang="en-GB" altLang="fr-FR" dirty="0" err="1"/>
              <a:t>éventuelles</a:t>
            </a:r>
            <a:r>
              <a:rPr lang="en-GB" altLang="fr-FR" dirty="0"/>
              <a:t> variables ne </a:t>
            </a:r>
            <a:r>
              <a:rPr lang="en-GB" altLang="fr-FR" dirty="0" err="1"/>
              <a:t>seront</a:t>
            </a:r>
            <a:r>
              <a:rPr lang="en-GB" altLang="fr-FR" dirty="0"/>
              <a:t> </a:t>
            </a:r>
            <a:r>
              <a:rPr lang="en-GB" altLang="fr-FR" b="1" dirty="0"/>
              <a:t>pas </a:t>
            </a:r>
            <a:r>
              <a:rPr lang="en-GB" altLang="fr-FR" b="1" dirty="0" err="1"/>
              <a:t>affectées</a:t>
            </a:r>
            <a:endParaRPr lang="en-GB" altLang="fr-FR" b="1" dirty="0"/>
          </a:p>
          <a:p>
            <a:r>
              <a:rPr lang="en-GB" altLang="fr-FR" dirty="0"/>
              <a:t>Pour utiliser </a:t>
            </a:r>
            <a:r>
              <a:rPr lang="en-GB" altLang="fr-FR" dirty="0" err="1"/>
              <a:t>ensuite</a:t>
            </a:r>
            <a:r>
              <a:rPr lang="en-GB" altLang="fr-FR" dirty="0"/>
              <a:t> nom, nous </a:t>
            </a:r>
            <a:r>
              <a:rPr lang="en-GB" altLang="fr-FR" dirty="0" err="1"/>
              <a:t>écrirons</a:t>
            </a:r>
            <a:r>
              <a:rPr lang="en-GB" altLang="fr-FR" dirty="0"/>
              <a:t> </a:t>
            </a:r>
            <a:r>
              <a:rPr lang="en-GB" altLang="fr-FR" dirty="0" err="1"/>
              <a:t>juste</a:t>
            </a:r>
            <a:r>
              <a:rPr lang="en-GB" altLang="fr-FR" dirty="0"/>
              <a:t> “&lt;nom&gt;”.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19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import *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/>
              <a:t>from &lt;module&gt; import *</a:t>
            </a:r>
          </a:p>
          <a:p>
            <a:r>
              <a:rPr lang="en-GB" altLang="fr-FR" dirty="0"/>
              <a:t>Si &lt;nom&gt;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*,                                  on </a:t>
            </a:r>
            <a:r>
              <a:rPr lang="en-GB" altLang="fr-FR" dirty="0" err="1"/>
              <a:t>obtient</a:t>
            </a:r>
            <a:r>
              <a:rPr lang="en-GB" altLang="fr-FR" dirty="0"/>
              <a:t> </a:t>
            </a:r>
            <a:r>
              <a:rPr lang="en-GB" altLang="fr-FR" dirty="0" err="1"/>
              <a:t>alors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b="1" dirty="0"/>
              <a:t> </a:t>
            </a:r>
            <a:r>
              <a:rPr lang="en-GB" altLang="fr-FR" b="1" dirty="0" err="1"/>
              <a:t>copie</a:t>
            </a:r>
            <a:r>
              <a:rPr lang="en-GB" altLang="fr-FR" b="1" dirty="0"/>
              <a:t> </a:t>
            </a:r>
            <a:r>
              <a:rPr lang="en-GB" altLang="fr-FR" dirty="0"/>
              <a:t>de </a:t>
            </a:r>
            <a:r>
              <a:rPr lang="en-GB" altLang="fr-FR" b="1" dirty="0" err="1"/>
              <a:t>tous</a:t>
            </a:r>
            <a:r>
              <a:rPr lang="en-GB" altLang="fr-FR" b="1" dirty="0"/>
              <a:t> les </a:t>
            </a:r>
            <a:r>
              <a:rPr lang="en-GB" altLang="fr-FR" b="1" dirty="0" err="1"/>
              <a:t>noms</a:t>
            </a:r>
            <a:r>
              <a:rPr lang="en-GB" altLang="fr-FR" dirty="0"/>
              <a:t> </a:t>
            </a:r>
            <a:r>
              <a:rPr lang="en-GB" altLang="fr-FR" dirty="0" err="1"/>
              <a:t>définis</a:t>
            </a:r>
            <a:r>
              <a:rPr lang="en-GB" altLang="fr-FR" dirty="0"/>
              <a:t> a la </a:t>
            </a:r>
            <a:r>
              <a:rPr lang="en-GB" altLang="fr-FR" dirty="0" err="1"/>
              <a:t>racine</a:t>
            </a:r>
            <a:r>
              <a:rPr lang="en-GB" altLang="fr-FR" dirty="0"/>
              <a:t> du module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501008"/>
            <a:ext cx="3456384" cy="1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31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vs import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La grande différence entre "import &lt;module&gt;" et "</a:t>
            </a:r>
            <a:r>
              <a:rPr lang="fr-BE" altLang="fr-FR" dirty="0" err="1"/>
              <a:t>from</a:t>
            </a:r>
            <a:r>
              <a:rPr lang="fr-BE" altLang="fr-FR" dirty="0"/>
              <a:t> &lt;module&gt; import *" est que les noms ne sont pas mémorisés sur le même niveau</a:t>
            </a:r>
          </a:p>
          <a:p>
            <a:pPr lvl="1" eaLnBrk="1" hangingPunct="1"/>
            <a:r>
              <a:rPr lang="fr-BE" altLang="fr-FR" dirty="0"/>
              <a:t>Le premier sera mémorisé sous le nom du module, tandis qu'avec "</a:t>
            </a:r>
            <a:r>
              <a:rPr lang="fr-BE" altLang="fr-FR" dirty="0" err="1"/>
              <a:t>from</a:t>
            </a:r>
            <a:r>
              <a:rPr lang="fr-BE" altLang="fr-FR" dirty="0"/>
              <a:t>" la valeur est directement visible dans la racine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818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module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Conseil</a:t>
            </a:r>
          </a:p>
          <a:p>
            <a:pPr lvl="1"/>
            <a:r>
              <a:rPr lang="fr-FR" dirty="0"/>
              <a:t>Avoir un test</a:t>
            </a:r>
          </a:p>
          <a:p>
            <a:pPr lvl="1"/>
            <a:r>
              <a:rPr lang="fr-FR" dirty="0"/>
              <a:t>Multipli.py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Et test.py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53" y="2852936"/>
            <a:ext cx="4238625" cy="12382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53" y="4716995"/>
            <a:ext cx="3216177" cy="11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459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496</Words>
  <Application>Microsoft Office PowerPoint</Application>
  <PresentationFormat>Affichage à l'écran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Monotype Sorts</vt:lpstr>
      <vt:lpstr>Times New Roman</vt:lpstr>
      <vt:lpstr>cvc</vt:lpstr>
      <vt:lpstr>Présentation PowerPoint</vt:lpstr>
      <vt:lpstr>Module</vt:lpstr>
      <vt:lpstr>import</vt:lpstr>
      <vt:lpstr>as</vt:lpstr>
      <vt:lpstr>from</vt:lpstr>
      <vt:lpstr>from import</vt:lpstr>
      <vt:lpstr>from import *</vt:lpstr>
      <vt:lpstr>From vs import</vt:lpstr>
      <vt:lpstr>Création d’un module</vt:lpstr>
      <vt:lpstr>Test dans le même fichier</vt:lpstr>
      <vt:lpstr>__name__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217</cp:revision>
  <dcterms:created xsi:type="dcterms:W3CDTF">2000-04-10T19:33:12Z</dcterms:created>
  <dcterms:modified xsi:type="dcterms:W3CDTF">2025-04-08T11:14:44Z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