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74" r:id="rId5"/>
    <p:sldId id="275" r:id="rId6"/>
    <p:sldId id="279" r:id="rId7"/>
    <p:sldId id="280" r:id="rId8"/>
    <p:sldId id="281" r:id="rId9"/>
    <p:sldId id="276" r:id="rId10"/>
    <p:sldId id="282" r:id="rId11"/>
    <p:sldId id="283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11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na values</a:t>
            </a:r>
          </a:p>
          <a:p>
            <a:pPr lvl="1"/>
            <a:r>
              <a:rPr lang="fr-FR" dirty="0"/>
              <a:t>Attribut </a:t>
            </a:r>
            <a:r>
              <a:rPr lang="fr-FR" dirty="0" err="1"/>
              <a:t>na_values</a:t>
            </a:r>
            <a:r>
              <a:rPr lang="fr-FR" dirty="0"/>
              <a:t>="." dans </a:t>
            </a:r>
            <a:r>
              <a:rPr lang="fr-FR" dirty="0" err="1"/>
              <a:t>read_csv</a:t>
            </a:r>
            <a:endParaRPr lang="fr-FR" dirty="0"/>
          </a:p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 dirty="0"/>
              <a:t>Changement 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9BC61-C093-2D88-B76D-C5EE4D49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966DC-89F9-31C5-C605-5D630847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 nombre de NaN dans une </a:t>
            </a:r>
            <a:r>
              <a:rPr lang="fr-FR" dirty="0" err="1"/>
              <a:t>serie</a:t>
            </a:r>
            <a:endParaRPr lang="fr-FR" dirty="0"/>
          </a:p>
          <a:p>
            <a:pPr lvl="1"/>
            <a:r>
              <a:rPr lang="fr-FR" dirty="0" err="1"/>
              <a:t>dataframe.isnull</a:t>
            </a:r>
            <a:r>
              <a:rPr lang="fr-FR" dirty="0"/>
              <a:t>().</a:t>
            </a:r>
            <a:r>
              <a:rPr lang="fr-FR" dirty="0" err="1"/>
              <a:t>sum</a:t>
            </a:r>
            <a:r>
              <a:rPr lang="fr-FR" dirty="0"/>
              <a:t>()</a:t>
            </a:r>
          </a:p>
          <a:p>
            <a:r>
              <a:rPr lang="fr-FR" dirty="0"/>
              <a:t>Remplacer les valeurs nulles par un moyenne + du bruit</a:t>
            </a:r>
          </a:p>
          <a:p>
            <a:pPr lvl="1"/>
            <a:r>
              <a:rPr lang="fr-FR" sz="1600" dirty="0" err="1"/>
              <a:t>df.fillna</a:t>
            </a:r>
            <a:r>
              <a:rPr lang="fr-FR" sz="1600" dirty="0"/>
              <a:t>({"</a:t>
            </a:r>
            <a:r>
              <a:rPr lang="fr-FR" sz="1600" dirty="0" err="1"/>
              <a:t>chol</a:t>
            </a:r>
            <a:r>
              <a:rPr lang="fr-FR" sz="1600" dirty="0"/>
              <a:t>": </a:t>
            </a:r>
            <a:r>
              <a:rPr lang="fr-FR" sz="1600" dirty="0" err="1"/>
              <a:t>mean_chol</a:t>
            </a:r>
            <a:r>
              <a:rPr lang="fr-FR" sz="1600" dirty="0"/>
              <a:t> + (</a:t>
            </a:r>
            <a:r>
              <a:rPr lang="fr-FR" sz="1600" dirty="0" err="1"/>
              <a:t>np.random.rand</a:t>
            </a:r>
            <a:r>
              <a:rPr lang="fr-FR" sz="1600" dirty="0"/>
              <a:t>() - 0.5) * </a:t>
            </a:r>
            <a:r>
              <a:rPr lang="fr-FR" sz="1600" dirty="0" err="1"/>
              <a:t>std_chol</a:t>
            </a:r>
            <a:r>
              <a:rPr lang="fr-FR" sz="1600" dirty="0"/>
              <a:t>}, </a:t>
            </a:r>
            <a:r>
              <a:rPr lang="fr-FR" sz="1600" dirty="0" err="1"/>
              <a:t>inplace</a:t>
            </a:r>
            <a:r>
              <a:rPr lang="fr-FR" sz="1600" dirty="0"/>
              <a:t>=</a:t>
            </a:r>
            <a:r>
              <a:rPr lang="fr-FR" sz="1600" dirty="0" err="1"/>
              <a:t>True</a:t>
            </a:r>
            <a:r>
              <a:rPr lang="fr-F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694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convertis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56A91-4F66-46CD-A8A1-53898EF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D2517-F64F-4502-9320-C748206C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r>
              <a:rPr lang="fr-FR" dirty="0"/>
              <a:t> permet de calculer les données de bases de chaque colonne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8BBD6F-ED22-4F1F-B0DB-F1243EDC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58309"/>
            <a:ext cx="7439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aberrantes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 axis=1)</a:t>
            </a:r>
          </a:p>
          <a:p>
            <a:r>
              <a:rPr lang="fr-FR" dirty="0"/>
              <a:t>Ajouter une colonne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["Colonne"] = </a:t>
            </a:r>
            <a:r>
              <a:rPr lang="fr-FR" dirty="0" err="1"/>
              <a:t>series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9136</TotalTime>
  <Words>463</Words>
  <Application>Microsoft Office PowerPoint</Application>
  <PresentationFormat>Affichage à l'écran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Describe</vt:lpstr>
      <vt:lpstr>Filtrage</vt:lpstr>
      <vt:lpstr>Interprétation après filtrage</vt:lpstr>
      <vt:lpstr>Filtrage</vt:lpstr>
      <vt:lpstr>Filtrage</vt:lpstr>
      <vt:lpstr>Exemple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269</cp:revision>
  <dcterms:created xsi:type="dcterms:W3CDTF">2000-04-10T19:33:12Z</dcterms:created>
  <dcterms:modified xsi:type="dcterms:W3CDTF">2025-04-09T12:09:09Z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