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4" r:id="rId8"/>
    <p:sldId id="275" r:id="rId9"/>
    <p:sldId id="276" r:id="rId10"/>
    <p:sldId id="278" r:id="rId11"/>
    <p:sldId id="279" r:id="rId12"/>
    <p:sldId id="277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Series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42" y="986552"/>
            <a:ext cx="6866434" cy="498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DataFrame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DataFrame</a:t>
            </a:r>
            <a:r>
              <a:rPr lang="fr-FR" dirty="0"/>
              <a:t> permettent de combiner plusieurs </a:t>
            </a:r>
            <a:r>
              <a:rPr lang="fr-FR" dirty="0" err="1"/>
              <a:t>Series</a:t>
            </a:r>
            <a:r>
              <a:rPr lang="fr-FR" dirty="0"/>
              <a:t> en colonnes, un peu comme dans un tableau SQL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586053"/>
            <a:ext cx="4248472" cy="41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peut référer aux éléments des objets Pandas en utilisant soit leur index </a:t>
            </a:r>
            <a:r>
              <a:rPr lang="fr-FR" dirty="0" smtClean="0"/>
              <a:t>implicites (</a:t>
            </a:r>
            <a:r>
              <a:rPr lang="fr-FR" dirty="0" err="1" smtClean="0"/>
              <a:t>int</a:t>
            </a:r>
            <a:r>
              <a:rPr lang="fr-FR" dirty="0" smtClean="0"/>
              <a:t>) soit </a:t>
            </a:r>
            <a:r>
              <a:rPr lang="fr-FR" dirty="0"/>
              <a:t>les index </a:t>
            </a:r>
            <a:r>
              <a:rPr lang="fr-FR" dirty="0" smtClean="0"/>
              <a:t>explicites (key)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éviter toute confusion, il est conseillé d'utiliser les attributs  </a:t>
            </a:r>
            <a:r>
              <a:rPr lang="fr-FR" dirty="0" err="1"/>
              <a:t>loc</a:t>
            </a:r>
            <a:r>
              <a:rPr lang="fr-FR" dirty="0"/>
              <a:t>  (qui référence par l'index) et  </a:t>
            </a:r>
            <a:r>
              <a:rPr lang="fr-FR" dirty="0" err="1"/>
              <a:t>iloc</a:t>
            </a:r>
            <a:r>
              <a:rPr lang="fr-FR" dirty="0"/>
              <a:t>  (qui référence par la position) de chaque objet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4013095"/>
            <a:ext cx="5516154" cy="246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370</Words>
  <Application>Microsoft Office PowerPoint</Application>
  <PresentationFormat>Affichage à l'écran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Series</vt:lpstr>
      <vt:lpstr>DataFrame</vt:lpstr>
      <vt:lpstr>Index</vt:lpstr>
      <vt:lpstr>Import de données</vt:lpstr>
      <vt:lpstr>Import de données</vt:lpstr>
      <vt:lpstr>Filtrage</vt:lpstr>
      <vt:lpstr>MNIST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243</cp:revision>
  <dcterms:created xsi:type="dcterms:W3CDTF">2000-04-10T19:33:12Z</dcterms:created>
  <dcterms:modified xsi:type="dcterms:W3CDTF">2020-01-17T20:04:42Z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