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9" r:id="rId8"/>
    <p:sldId id="267" r:id="rId9"/>
    <p:sldId id="268" r:id="rId10"/>
    <p:sldId id="270" r:id="rId11"/>
    <p:sldId id="269" r:id="rId12"/>
    <p:sldId id="271" r:id="rId13"/>
    <p:sldId id="282" r:id="rId14"/>
    <p:sldId id="283" r:id="rId15"/>
    <p:sldId id="272" r:id="rId16"/>
    <p:sldId id="273" r:id="rId17"/>
    <p:sldId id="275" r:id="rId18"/>
    <p:sldId id="274" r:id="rId19"/>
    <p:sldId id="276" r:id="rId20"/>
    <p:sldId id="286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13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2183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il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calculer automatiquement l’erreur quadratique avec </a:t>
            </a:r>
            <a:r>
              <a:rPr lang="fr-FR" dirty="0" err="1" smtClean="0"/>
              <a:t>Metrics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sklearn.metrics</a:t>
            </a:r>
            <a:r>
              <a:rPr lang="fr-FR" dirty="0"/>
              <a:t> as m</a:t>
            </a:r>
            <a:endParaRPr lang="fr-FR" dirty="0" smtClean="0"/>
          </a:p>
          <a:p>
            <a:pPr lvl="1"/>
            <a:r>
              <a:rPr lang="fr-FR" dirty="0" err="1" smtClean="0"/>
              <a:t>m.mean_squared_error</a:t>
            </a:r>
            <a:r>
              <a:rPr lang="fr-FR" dirty="0" smtClean="0"/>
              <a:t>(</a:t>
            </a:r>
            <a:r>
              <a:rPr lang="fr-FR" dirty="0" err="1" smtClean="0"/>
              <a:t>regr.predict</a:t>
            </a:r>
            <a:r>
              <a:rPr lang="fr-FR" dirty="0" smtClean="0"/>
              <a:t>(</a:t>
            </a:r>
            <a:r>
              <a:rPr lang="fr-FR" dirty="0" err="1" smtClean="0"/>
              <a:t>xtest</a:t>
            </a:r>
            <a:r>
              <a:rPr lang="fr-FR" dirty="0"/>
              <a:t>), </a:t>
            </a:r>
            <a:r>
              <a:rPr lang="fr-FR" dirty="0" err="1"/>
              <a:t>ytest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# A minimiser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  <a:endParaRPr lang="fr-FR" sz="20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non-polynomiale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d’appliquer n’importe quelle régression</a:t>
            </a:r>
          </a:p>
          <a:p>
            <a:pPr lvl="1"/>
            <a:r>
              <a:rPr lang="fr-FR" dirty="0" smtClean="0"/>
              <a:t>Uniquement à </a:t>
            </a:r>
            <a:r>
              <a:rPr lang="fr-FR" dirty="0"/>
              <a:t>partir d’une fonction </a:t>
            </a:r>
            <a:r>
              <a:rPr lang="fr-FR" dirty="0" err="1" smtClean="0"/>
              <a:t>numpy</a:t>
            </a:r>
            <a:endParaRPr lang="fr-FR" dirty="0"/>
          </a:p>
          <a:p>
            <a:r>
              <a:rPr lang="fr-FR" dirty="0" smtClean="0"/>
              <a:t>Méthode </a:t>
            </a:r>
            <a:r>
              <a:rPr lang="fr-FR" dirty="0" err="1" smtClean="0"/>
              <a:t>curve_fit</a:t>
            </a:r>
            <a:r>
              <a:rPr lang="fr-FR" dirty="0" smtClean="0"/>
              <a:t> de </a:t>
            </a:r>
            <a:r>
              <a:rPr lang="fr-FR" dirty="0" err="1" smtClean="0"/>
              <a:t>scipy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9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2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6577</TotalTime>
  <Words>642</Words>
  <Application>Microsoft Office PowerPoint</Application>
  <PresentationFormat>Affichage à l'écran (4:3)</PresentationFormat>
  <Paragraphs>106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Surapprentissage</vt:lpstr>
      <vt:lpstr>Echantillonage</vt:lpstr>
      <vt:lpstr>Randomisation</vt:lpstr>
      <vt:lpstr>Randomisation</vt:lpstr>
      <vt:lpstr>Model Selection</vt:lpstr>
      <vt:lpstr>Interprétation du résultat</vt:lpstr>
      <vt:lpstr>Echantillonnage</vt:lpstr>
      <vt:lpstr>Training Set</vt:lpstr>
      <vt:lpstr>Metrics</vt:lpstr>
      <vt:lpstr>Régression polynomiale</vt:lpstr>
      <vt:lpstr>PreProcessing</vt:lpstr>
      <vt:lpstr>Pipeline</vt:lpstr>
      <vt:lpstr>Interprétation</vt:lpstr>
      <vt:lpstr>Régression non-polynomiale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322</cp:revision>
  <dcterms:created xsi:type="dcterms:W3CDTF">2000-04-10T19:33:12Z</dcterms:created>
  <dcterms:modified xsi:type="dcterms:W3CDTF">2020-01-17T20:04:56Z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