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91" r:id="rId5"/>
    <p:sldId id="285" r:id="rId6"/>
    <p:sldId id="297" r:id="rId7"/>
    <p:sldId id="286" r:id="rId8"/>
    <p:sldId id="300" r:id="rId9"/>
    <p:sldId id="274" r:id="rId10"/>
    <p:sldId id="301" r:id="rId11"/>
    <p:sldId id="302" r:id="rId12"/>
    <p:sldId id="284" r:id="rId13"/>
    <p:sldId id="290" r:id="rId14"/>
    <p:sldId id="287" r:id="rId15"/>
    <p:sldId id="288" r:id="rId16"/>
    <p:sldId id="289" r:id="rId17"/>
    <p:sldId id="283" r:id="rId18"/>
    <p:sldId id="30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(x1[2:5]) # De 2 à 5 non inclus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576</Words>
  <Application>Microsoft Office PowerPoint</Application>
  <PresentationFormat>Affichage à l'écran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312</cp:revision>
  <dcterms:created xsi:type="dcterms:W3CDTF">2000-04-10T19:33:12Z</dcterms:created>
  <dcterms:modified xsi:type="dcterms:W3CDTF">2024-03-07T07:23:51Z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