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301" r:id="rId19"/>
    <p:sldId id="300" r:id="rId20"/>
    <p:sldId id="290" r:id="rId21"/>
    <p:sldId id="295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9" d="100"/>
          <a:sy n="109" d="100"/>
        </p:scale>
        <p:origin x="16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7</a:t>
            </a:r>
          </a:p>
          <a:p>
            <a:pPr eaLnBrk="1" hangingPunct="1"/>
            <a:r>
              <a:rPr lang="fr-FR" altLang="fr-FR" dirty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scalaire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scalaire de 2 matrices</a:t>
            </a:r>
          </a:p>
          <a:p>
            <a:r>
              <a:rPr lang="fr-FR" dirty="0"/>
              <a:t>x.dot(y)</a:t>
            </a:r>
          </a:p>
          <a:p>
            <a:pPr lvl="1"/>
            <a:r>
              <a:rPr lang="fr-FR" dirty="0"/>
              <a:t>Ecriture OO</a:t>
            </a:r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matrices</a:t>
            </a:r>
          </a:p>
          <a:p>
            <a:pPr lvl="1"/>
            <a:r>
              <a:rPr lang="fr-FR" dirty="0"/>
              <a:t>Soit un seul paramètre au lieu de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</a:t>
            </a:r>
            <a:r>
              <a:rPr lang="fr-FR" dirty="0" err="1"/>
              <a:t>numpy</a:t>
            </a:r>
            <a:r>
              <a:rPr lang="fr-FR" dirty="0"/>
              <a:t> sont les filtres Python</a:t>
            </a:r>
          </a:p>
          <a:p>
            <a:r>
              <a:rPr lang="fr-FR" dirty="0"/>
              <a:t>[</a:t>
            </a:r>
            <a:r>
              <a:rPr lang="fr-FR" dirty="0" err="1"/>
              <a:t>x:y</a:t>
            </a:r>
            <a:r>
              <a:rPr lang="fr-FR" dirty="0"/>
              <a:t>] filtre les lignes de x à y-1</a:t>
            </a:r>
          </a:p>
          <a:p>
            <a:r>
              <a:rPr lang="fr-FR" dirty="0"/>
              <a:t>[:y] filtre les lignes de 0 à y-1</a:t>
            </a:r>
          </a:p>
          <a:p>
            <a:r>
              <a:rPr lang="fr-FR" dirty="0"/>
              <a:t>[x:] filtre les lignes de x à la fin</a:t>
            </a:r>
          </a:p>
          <a:p>
            <a:r>
              <a:rPr lang="fr-FR" dirty="0"/>
              <a:t>[</a:t>
            </a:r>
            <a:r>
              <a:rPr lang="fr-FR" dirty="0" err="1"/>
              <a:t>a:b</a:t>
            </a:r>
            <a:r>
              <a:rPr lang="fr-FR" dirty="0"/>
              <a:t>, x:y] filtrer les lignes et les colonnes de x à y-1</a:t>
            </a:r>
          </a:p>
          <a:p>
            <a:r>
              <a:rPr lang="fr-FR" dirty="0"/>
              <a:t>[:,</a:t>
            </a:r>
            <a:r>
              <a:rPr lang="fr-FR" dirty="0" err="1"/>
              <a:t>x:y</a:t>
            </a:r>
            <a:r>
              <a:rPr lang="fr-FR" dirty="0"/>
              <a:t>] filtre uniquement les colonnes</a:t>
            </a:r>
          </a:p>
          <a:p>
            <a:r>
              <a:rPr lang="fr-FR" dirty="0"/>
              <a:t>[[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True</a:t>
            </a:r>
            <a:r>
              <a:rPr lang="fr-FR" dirty="0"/>
              <a:t>]] : filtre l’indice 0 et 2</a:t>
            </a:r>
          </a:p>
          <a:p>
            <a:r>
              <a:rPr lang="fr-FR" dirty="0"/>
              <a:t>[x &lt; y] : Renvoie un tableau de booléen</a:t>
            </a:r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a[3:8:2, 1:10:3]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columns</a:t>
            </a: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np.ndarray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np.array</a:t>
            </a:r>
            <a:r>
              <a:rPr lang="fr-FR" dirty="0"/>
              <a:t> sont en fait des </a:t>
            </a:r>
            <a:r>
              <a:rPr lang="fr-FR" dirty="0" err="1"/>
              <a:t>np.ndarray</a:t>
            </a:r>
            <a:r>
              <a:rPr lang="fr-FR" dirty="0"/>
              <a:t> soit des matrices de dimension n (cubes)</a:t>
            </a:r>
          </a:p>
          <a:p>
            <a:pPr lvl="1"/>
            <a:r>
              <a:rPr lang="fr-FR" dirty="0"/>
              <a:t>Les axes peuvent être supérieurs à 1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shapes</a:t>
            </a:r>
            <a:r>
              <a:rPr lang="fr-FR" dirty="0"/>
              <a:t> peuvent être des </a:t>
            </a:r>
            <a:r>
              <a:rPr lang="fr-FR" dirty="0" err="1"/>
              <a:t>tuples</a:t>
            </a:r>
            <a:r>
              <a:rPr lang="fr-FR" dirty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cubes peuvent être filtrés</a:t>
            </a:r>
          </a:p>
          <a:p>
            <a:r>
              <a:rPr lang="fr-FR" dirty="0"/>
              <a:t>[:,:,</a:t>
            </a:r>
            <a:r>
              <a:rPr lang="fr-FR" dirty="0" err="1"/>
              <a:t>x:y</a:t>
            </a:r>
            <a:r>
              <a:rPr lang="fr-FR" dirty="0"/>
              <a:t>] filtre la 3</a:t>
            </a:r>
            <a:r>
              <a:rPr lang="fr-FR" baseline="30000" dirty="0"/>
              <a:t>ème</a:t>
            </a:r>
            <a:r>
              <a:rPr lang="fr-FR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Numpy</a:t>
            </a:r>
            <a:r>
              <a:rPr lang="fr-FR" dirty="0" smtClean="0"/>
              <a:t> est compatible lambda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42D1C-8AAB-79DB-1792-73B852CE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72513-7B05-8744-2C7C-AC958E2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numpy.typing</a:t>
            </a:r>
            <a:r>
              <a:rPr lang="en-US" dirty="0"/>
              <a:t> import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/>
              <a:t>NDArray</a:t>
            </a:r>
          </a:p>
          <a:p>
            <a:r>
              <a:rPr lang="en-US" dirty="0" err="1"/>
              <a:t>NDArray</a:t>
            </a:r>
            <a:r>
              <a:rPr lang="en-US" dirty="0"/>
              <a:t>[np.float64]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4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np.matrix</a:t>
            </a:r>
            <a:r>
              <a:rPr lang="fr-FR" dirty="0"/>
              <a:t> est un </a:t>
            </a:r>
            <a:r>
              <a:rPr lang="fr-FR" dirty="0" err="1"/>
              <a:t>np.array</a:t>
            </a:r>
            <a:r>
              <a:rPr lang="fr-FR" dirty="0"/>
              <a:t> de dimension stricte 2</a:t>
            </a:r>
          </a:p>
          <a:p>
            <a:pPr lvl="1"/>
            <a:r>
              <a:rPr lang="fr-FR" dirty="0"/>
              <a:t>Matrice rectangulaire</a:t>
            </a:r>
          </a:p>
          <a:p>
            <a:pPr lvl="1"/>
            <a:r>
              <a:rPr lang="fr-FR" dirty="0"/>
              <a:t>Dérive de </a:t>
            </a:r>
            <a:r>
              <a:rPr lang="fr-FR" dirty="0" err="1"/>
              <a:t>np.ndarray</a:t>
            </a:r>
            <a:endParaRPr lang="fr-FR" dirty="0"/>
          </a:p>
          <a:p>
            <a:r>
              <a:rPr lang="fr-FR" dirty="0"/>
              <a:t>Possède des opérateurs supplémentaires</a:t>
            </a:r>
          </a:p>
          <a:p>
            <a:pPr lvl="1"/>
            <a:r>
              <a:rPr lang="fr-FR" dirty="0"/>
              <a:t>@ : </a:t>
            </a:r>
            <a:r>
              <a:rPr lang="fr-FR" dirty="0" err="1"/>
              <a:t>x@y</a:t>
            </a:r>
            <a:r>
              <a:rPr lang="fr-FR" dirty="0"/>
              <a:t> est le produit scalaire</a:t>
            </a:r>
          </a:p>
          <a:p>
            <a:pPr lvl="1"/>
            <a:r>
              <a:rPr lang="fr-FR" dirty="0"/>
              <a:t>.I : </a:t>
            </a:r>
            <a:r>
              <a:rPr lang="fr-FR" dirty="0" err="1"/>
              <a:t>x.I</a:t>
            </a:r>
            <a:r>
              <a:rPr lang="fr-FR" dirty="0"/>
              <a:t> est la matrice inverse</a:t>
            </a:r>
          </a:p>
          <a:p>
            <a:pPr lvl="1"/>
            <a:r>
              <a:rPr lang="fr-FR" dirty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).dot(y)</a:t>
            </a:r>
          </a:p>
          <a:p>
            <a:r>
              <a:rPr lang="fr-FR" dirty="0"/>
              <a:t>#</a:t>
            </a:r>
            <a:r>
              <a:rPr lang="fr-FR" dirty="0" err="1"/>
              <a:t>theta</a:t>
            </a:r>
            <a:r>
              <a:rPr lang="fr-FR" dirty="0"/>
              <a:t> = (b, a) pour f=</a:t>
            </a:r>
            <a:r>
              <a:rPr lang="fr-FR" dirty="0" err="1"/>
              <a:t>ax+b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matrices sont des objets mathématiques très utilisés</a:t>
            </a:r>
          </a:p>
          <a:p>
            <a:r>
              <a:rPr lang="fr-FR" dirty="0"/>
              <a:t>Une matrice est un vecteur de vecteurs</a:t>
            </a:r>
          </a:p>
          <a:p>
            <a:pPr lvl="1"/>
            <a:r>
              <a:rPr lang="fr-FR" dirty="0"/>
              <a:t>Ou un élément de dimension 2</a:t>
            </a:r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np.trace</a:t>
            </a:r>
            <a:r>
              <a:rPr lang="fr-FR" dirty="0"/>
              <a:t> calcul la trace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x.T</a:t>
            </a:r>
            <a:endParaRPr lang="fr-FR" dirty="0"/>
          </a:p>
          <a:p>
            <a:pPr lvl="1"/>
            <a:r>
              <a:rPr lang="fr-FR" dirty="0"/>
              <a:t>Transposition d’une matrice </a:t>
            </a:r>
          </a:p>
          <a:p>
            <a:pPr lvl="1"/>
            <a:r>
              <a:rPr lang="fr-FR" dirty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</TotalTime>
  <Words>558</Words>
  <Application>Microsoft Office PowerPoint</Application>
  <PresentationFormat>Affichage à l'écran (4:3)</PresentationFormat>
  <Paragraphs>113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Les lambdas</vt:lpstr>
      <vt:lpstr>Typage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318</cp:revision>
  <dcterms:created xsi:type="dcterms:W3CDTF">2000-04-10T19:33:12Z</dcterms:created>
  <dcterms:modified xsi:type="dcterms:W3CDTF">2024-03-26T08:15:16Z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