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de </a:t>
            </a:r>
            <a:r>
              <a:rPr lang="en-GB" altLang="fr-FR" dirty="0" err="1"/>
              <a:t>comparaison</a:t>
            </a:r>
            <a:r>
              <a:rPr lang="en-GB" altLang="fr-FR" dirty="0"/>
              <a:t> </a:t>
            </a:r>
            <a:r>
              <a:rPr lang="en-GB" altLang="fr-FR" b="1" dirty="0"/>
              <a:t>in</a:t>
            </a:r>
            <a:r>
              <a:rPr lang="en-GB" altLang="fr-FR" dirty="0"/>
              <a:t> et </a:t>
            </a:r>
            <a:r>
              <a:rPr lang="en-GB" altLang="fr-FR" b="1" dirty="0"/>
              <a:t>not in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apparaît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non) </a:t>
            </a:r>
            <a:r>
              <a:rPr lang="en-GB" altLang="fr-FR" dirty="0" err="1"/>
              <a:t>dans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séquence</a:t>
            </a:r>
            <a:r>
              <a:rPr lang="en-GB" altLang="fr-FR" dirty="0"/>
              <a:t>.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4596</TotalTime>
  <Words>1333</Words>
  <Application>Microsoft Office PowerPoint</Application>
  <PresentationFormat>Affichage à l'écran (4:3)</PresentationFormat>
  <Paragraphs>173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258</cp:revision>
  <dcterms:created xsi:type="dcterms:W3CDTF">2000-04-10T19:33:12Z</dcterms:created>
  <dcterms:modified xsi:type="dcterms:W3CDTF">2021-05-18T13:51:14Z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