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20" r:id="rId32"/>
    <p:sldId id="317" r:id="rId33"/>
    <p:sldId id="321" r:id="rId34"/>
    <p:sldId id="318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</a:t>
            </a:r>
            <a:r>
              <a:rPr lang="fr-FR" dirty="0" err="1"/>
              <a:t>methode</a:t>
            </a:r>
            <a:r>
              <a:rPr lang="fr-FR" dirty="0"/>
              <a:t>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endParaRPr lang="fr-FR" altLang="fr-F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 @</a:t>
            </a:r>
            <a:r>
              <a:rPr lang="fr-FR" dirty="0" err="1"/>
              <a:t>property</a:t>
            </a:r>
            <a:r>
              <a:rPr lang="fr-FR" dirty="0"/>
              <a:t>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Enumération de valeurs</a:t>
            </a:r>
          </a:p>
          <a:p>
            <a:pPr lvl="1"/>
            <a:r>
              <a:rPr lang="fr-FR" dirty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Faut il </a:t>
            </a:r>
            <a:r>
              <a:rPr lang="fr-FR" dirty="0"/>
              <a:t>passer par les propriétés et attributs privés ?</a:t>
            </a:r>
          </a:p>
          <a:p>
            <a:r>
              <a:rPr lang="fr-FR" dirty="0"/>
              <a:t>Peut on programmer avec des attributs publiques ?</a:t>
            </a:r>
          </a:p>
          <a:p>
            <a:r>
              <a:rPr lang="fr-FR" dirty="0"/>
              <a:t>Peut on se passer du __</a:t>
            </a:r>
            <a:r>
              <a:rPr lang="fr-FR" dirty="0" err="1"/>
              <a:t>init</a:t>
            </a:r>
            <a:r>
              <a:rPr lang="fr-FR" dirty="0"/>
              <a:t>__ ?</a:t>
            </a:r>
          </a:p>
          <a:p>
            <a:r>
              <a:rPr lang="fr-FR" dirty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1242</Words>
  <Application>Microsoft Office PowerPoint</Application>
  <PresentationFormat>Affichage à l'écran (4:3)</PresentationFormat>
  <Paragraphs>232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2021-05-18T13:26:52Z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