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70" r:id="rId6"/>
    <p:sldId id="271" r:id="rId7"/>
    <p:sldId id="268" r:id="rId8"/>
    <p:sldId id="272" r:id="rId9"/>
    <p:sldId id="273" r:id="rId10"/>
    <p:sldId id="274" r:id="rId11"/>
    <p:sldId id="275" r:id="rId12"/>
    <p:sldId id="276" r:id="rId13"/>
    <p:sldId id="269" r:id="rId14"/>
    <p:sldId id="277" r:id="rId15"/>
    <p:sldId id="278" r:id="rId16"/>
    <p:sldId id="280" r:id="rId17"/>
    <p:sldId id="283" r:id="rId18"/>
    <p:sldId id="281" r:id="rId19"/>
    <p:sldId id="282" r:id="rId20"/>
    <p:sldId id="284" r:id="rId21"/>
    <p:sldId id="285" r:id="rId22"/>
    <p:sldId id="286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FastAPI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4DD0F-C784-400E-A61D-30BFAA39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C1E1A-5597-5D7A-CEAC-7F977E00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typage des paramètres</a:t>
            </a:r>
          </a:p>
          <a:p>
            <a:pPr lvl="1"/>
            <a:r>
              <a:rPr lang="fr-FR" dirty="0"/>
              <a:t>Cela modifie l’</a:t>
            </a:r>
            <a:r>
              <a:rPr lang="fr-FR" dirty="0" err="1"/>
              <a:t>OpenAPI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A2B33F-D2C4-B4BE-A655-7727B591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92" y="2962210"/>
            <a:ext cx="3515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134E0-3B65-6E5E-176A-56627EE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Parameter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E2D3C-4C73-CC5C-FCEB-525C4DE0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766051" cy="5040560"/>
          </a:xfrm>
        </p:spPr>
        <p:txBody>
          <a:bodyPr/>
          <a:lstStyle/>
          <a:p>
            <a:r>
              <a:rPr lang="fr-FR" dirty="0"/>
              <a:t>Paramètre passer en GET</a:t>
            </a:r>
          </a:p>
          <a:p>
            <a:pPr lvl="1"/>
            <a:r>
              <a:rPr lang="fr-FR" dirty="0"/>
              <a:t>http://127.0.0.1:8000/items/?skip=0&amp;limit=10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Dans cet exemple skip et </a:t>
            </a:r>
            <a:r>
              <a:rPr lang="fr-FR" dirty="0" err="1"/>
              <a:t>limit</a:t>
            </a:r>
            <a:r>
              <a:rPr lang="fr-FR" dirty="0"/>
              <a:t> sont facultatifs car ils ont des paramètres par défaut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CE8F50-9DD6-2E72-4B3F-5A3D4391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973470" cy="10577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A64531-FCEC-8948-897E-2EE9A01B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160994"/>
            <a:ext cx="574437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6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A61E2-BD0F-E930-A5A2-40E289EF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E4CEEB-31AC-E227-9017-2D00E1404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90" y="1937265"/>
            <a:ext cx="8202170" cy="3991532"/>
          </a:xfrm>
        </p:spPr>
      </p:pic>
    </p:spTree>
    <p:extLst>
      <p:ext uri="{BB962C8B-B14F-4D97-AF65-F5344CB8AC3E}">
        <p14:creationId xmlns:p14="http://schemas.microsoft.com/office/powerpoint/2010/main" val="11724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HTTPLib</a:t>
            </a:r>
            <a:r>
              <a:rPr lang="fr-FR" dirty="0"/>
              <a:t> permet d’effectuer des requêtes HTTP</a:t>
            </a:r>
          </a:p>
          <a:p>
            <a:r>
              <a:rPr lang="fr-FR" dirty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2AE5E-3408-9F2A-642B-133829FA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EB0A7-45A3-5039-58D2-FEECBF7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Transport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fr-FR" dirty="0"/>
              <a:t>Objets sérialisés pour les services REST</a:t>
            </a:r>
          </a:p>
          <a:p>
            <a:r>
              <a:rPr lang="fr-FR" dirty="0"/>
              <a:t>Doivent être indépendants des entités</a:t>
            </a:r>
          </a:p>
          <a:p>
            <a:r>
              <a:rPr lang="fr-FR" dirty="0"/>
              <a:t>Doivent hérités de </a:t>
            </a:r>
            <a:r>
              <a:rPr lang="fr-FR" dirty="0" err="1"/>
              <a:t>pydantic.BaseModel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214C1D-5073-4552-6F38-73F1DFE1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73432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F47C0-6CAB-C7BE-FBEA-5041FFDC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A8296-583F-4FFA-DD96-03EB9274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A5AC52-600B-3C85-CD65-D31CED9E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08817"/>
            <a:ext cx="420111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EBF99-B7E0-A1A4-5DC3-D12538AE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A4ED9-D7C4-35ED-64B7-5CD6C3B8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PUT</a:t>
            </a:r>
          </a:p>
          <a:p>
            <a:pPr lvl="1"/>
            <a:r>
              <a:rPr lang="fr-FR" dirty="0"/>
              <a:t>Utilisé pour effectuer un Update</a:t>
            </a:r>
          </a:p>
          <a:p>
            <a:r>
              <a:rPr lang="fr-FR" dirty="0"/>
              <a:t>DELETE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/>
              <a:t>GET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Request</a:t>
            </a:r>
            <a:endParaRPr lang="fr-FR" dirty="0"/>
          </a:p>
          <a:p>
            <a:pPr lvl="1"/>
            <a:r>
              <a:rPr lang="fr-FR" dirty="0"/>
              <a:t>POST est utilisé lors d’un </a:t>
            </a:r>
            <a:r>
              <a:rPr lang="fr-FR" dirty="0" err="1"/>
              <a:t>request</a:t>
            </a:r>
            <a:r>
              <a:rPr lang="fr-FR" dirty="0"/>
              <a:t> sur un DTO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EBB502-5E47-762E-7ACF-F2CE3C32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651584"/>
            <a:ext cx="362000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F1ECC-33A5-6B78-C775-BD3C7A35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typés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817D1-EDD5-1F54-510C-37641D50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conseillé de typer les retours de fonction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30DA6-66BA-01F5-33CB-3EF6E011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91" y="2081024"/>
            <a:ext cx="532521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Body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d’utiliser un paramètre BODY POST sans passer par </a:t>
            </a:r>
            <a:r>
              <a:rPr lang="fr-FR" dirty="0" err="1"/>
              <a:t>pydantic</a:t>
            </a:r>
            <a:endParaRPr lang="fr-FR" dirty="0"/>
          </a:p>
          <a:p>
            <a:r>
              <a:rPr lang="fr-FR" dirty="0"/>
              <a:t>Il suffit de créer un paramètre de type</a:t>
            </a:r>
          </a:p>
          <a:p>
            <a:pPr lvl="1"/>
            <a:r>
              <a:rPr lang="fr-FR" dirty="0" err="1"/>
              <a:t>Annotated</a:t>
            </a:r>
            <a:r>
              <a:rPr lang="fr-FR" dirty="0"/>
              <a:t>[</a:t>
            </a:r>
            <a:r>
              <a:rPr lang="fr-FR" dirty="0" err="1"/>
              <a:t>int</a:t>
            </a:r>
            <a:r>
              <a:rPr lang="fr-FR" dirty="0"/>
              <a:t>, Body()]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9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 cas complexe</a:t>
            </a:r>
          </a:p>
          <a:p>
            <a:pPr lvl="1"/>
            <a:r>
              <a:rPr lang="fr-FR" dirty="0"/>
              <a:t>Avec DTO + Paramètres + Body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attendons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ACDDB-B133-F445-5A82-E81420FD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3" y="2373733"/>
            <a:ext cx="8078327" cy="1419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8B818-3439-7F58-0430-0DAE20CE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798530"/>
            <a:ext cx="420111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/>
              <a:t>Flask</a:t>
            </a:r>
          </a:p>
          <a:p>
            <a:pPr lvl="1"/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5029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A1321-F63D-2F46-4E73-F209D49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8EBFB-0029-7CEC-4F19-A3F881D8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 pratique</a:t>
            </a:r>
          </a:p>
          <a:p>
            <a:r>
              <a:rPr lang="fr-FR" dirty="0"/>
              <a:t>200 = ok</a:t>
            </a:r>
          </a:p>
          <a:p>
            <a:pPr lvl="1"/>
            <a:r>
              <a:rPr lang="fr-FR" dirty="0"/>
              <a:t>201 = </a:t>
            </a:r>
            <a:r>
              <a:rPr lang="fr-FR" dirty="0" err="1"/>
              <a:t>created</a:t>
            </a:r>
            <a:endParaRPr lang="fr-FR" dirty="0"/>
          </a:p>
          <a:p>
            <a:pPr lvl="1"/>
            <a:r>
              <a:rPr lang="fr-FR" dirty="0"/>
              <a:t>202 = </a:t>
            </a:r>
            <a:r>
              <a:rPr lang="fr-FR" dirty="0" err="1"/>
              <a:t>updated</a:t>
            </a:r>
            <a:endParaRPr lang="fr-FR" dirty="0"/>
          </a:p>
          <a:p>
            <a:pPr lvl="1"/>
            <a:r>
              <a:rPr lang="fr-FR" dirty="0"/>
              <a:t>204 = no content</a:t>
            </a:r>
          </a:p>
          <a:p>
            <a:r>
              <a:rPr lang="fr-FR" dirty="0"/>
              <a:t>300 = redirection</a:t>
            </a:r>
          </a:p>
          <a:p>
            <a:r>
              <a:rPr lang="fr-FR" dirty="0"/>
              <a:t>400 = erreurs</a:t>
            </a:r>
          </a:p>
          <a:p>
            <a:pPr lvl="1"/>
            <a:r>
              <a:rPr lang="fr-FR" dirty="0"/>
              <a:t>404 =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500 = </a:t>
            </a:r>
            <a:r>
              <a:rPr lang="fr-FR" dirty="0" err="1"/>
              <a:t>Internal</a:t>
            </a:r>
            <a:r>
              <a:rPr lang="fr-FR" dirty="0"/>
              <a:t> server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Préférer les </a:t>
            </a:r>
            <a:r>
              <a:rPr lang="fr-FR" dirty="0" err="1"/>
              <a:t>enums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207745-1C2F-315E-07A6-D37AA625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12776"/>
            <a:ext cx="4010585" cy="971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439B4-1231-AFD2-9D9C-95B1C5D1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35" y="5719809"/>
            <a:ext cx="5039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6D613-B2B8-4F87-7091-230E28DA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d’</a:t>
            </a:r>
            <a:r>
              <a:rPr lang="fr-FR" dirty="0" err="1"/>
              <a:t>errejur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CD1029-2688-6779-ABE5-4CCA2868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HTTPException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0B798C-2D3E-9488-DD72-FB620C1A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2776446"/>
            <a:ext cx="700185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321EA-094D-D260-7320-20360E6D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9DBC-51F5-4115-E749-14CFA03D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d’une entité en DTO</a:t>
            </a:r>
          </a:p>
          <a:p>
            <a:pPr lvl="1"/>
            <a:r>
              <a:rPr lang="fr-FR" dirty="0"/>
              <a:t>Et inversement</a:t>
            </a:r>
          </a:p>
        </p:txBody>
      </p:sp>
    </p:spTree>
    <p:extLst>
      <p:ext uri="{BB962C8B-B14F-4D97-AF65-F5344CB8AC3E}">
        <p14:creationId xmlns:p14="http://schemas.microsoft.com/office/powerpoint/2010/main" val="201549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FastAPI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fastapi</a:t>
            </a:r>
            <a:endParaRPr lang="fr-FR" dirty="0"/>
          </a:p>
          <a:p>
            <a:r>
              <a:rPr lang="fr-FR" dirty="0"/>
              <a:t>http://localhost:8000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2D126F-EDDE-F837-4A45-032DF29E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620688"/>
            <a:ext cx="2124371" cy="2200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4AD2EC-7ACB-9F97-CA4E-83A295D3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15" y="3939859"/>
            <a:ext cx="303889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0BC8-27A5-6774-227A-2E9A64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 racine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3D672-B63A-F0F0-D803-CEC1E757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Racine de l’API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6D2C6-F6D5-BC43-9914-C0847764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92" y="2504946"/>
            <a:ext cx="387721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B1492-431B-DA7E-1C16-60E140A7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OpenAPI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16806-7F95-1E32-86A3-DF6F18F0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Norme de documentation de l’API</a:t>
            </a:r>
          </a:p>
          <a:p>
            <a:r>
              <a:rPr lang="fr-FR" dirty="0" err="1"/>
              <a:t>Openapi.json</a:t>
            </a:r>
            <a:endParaRPr lang="fr-FR" dirty="0"/>
          </a:p>
          <a:p>
            <a:pPr lvl="1"/>
            <a:r>
              <a:rPr lang="fr-FR" dirty="0"/>
              <a:t>http://127.0.0.1:8000/openapi.json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E6D7E-EB96-2DA3-E1A1-26506AF4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59" y="3068960"/>
            <a:ext cx="613495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0209" y="5301208"/>
            <a:ext cx="8766051" cy="864096"/>
          </a:xfrm>
        </p:spPr>
        <p:txBody>
          <a:bodyPr/>
          <a:lstStyle/>
          <a:p>
            <a:r>
              <a:rPr lang="fr-FR" dirty="0"/>
              <a:t>Documentation alternative sur /</a:t>
            </a:r>
            <a:r>
              <a:rPr lang="fr-FR" dirty="0" err="1"/>
              <a:t>redoc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E91BA8-F137-E8C8-6A12-B12561F0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5" y="980728"/>
            <a:ext cx="6722777" cy="41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842AF-8D43-77B2-0A27-54FA3A5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0CA57-BBA6-80DA-31C2-E54E93B2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d’associer une route à une fonction</a:t>
            </a:r>
          </a:p>
          <a:p>
            <a:pPr lvl="1"/>
            <a:r>
              <a:rPr lang="fr-FR" dirty="0"/>
              <a:t>URL virtuelle</a:t>
            </a:r>
          </a:p>
          <a:p>
            <a:pPr lvl="1"/>
            <a:r>
              <a:rPr lang="fr-FR" dirty="0"/>
              <a:t>Par rapport à /</a:t>
            </a:r>
          </a:p>
          <a:p>
            <a:pPr lvl="1"/>
            <a:r>
              <a:rPr lang="fr-FR" dirty="0"/>
              <a:t>Le nom de la fonction n’a pas d’importance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FC558-00DC-DFD0-E847-C8A4113C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789040"/>
            <a:ext cx="321037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450D8-2A72-E07B-02FD-DF8333B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D5486-AA2A-243D-044F-3EED39F7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principale norme de de passage de paramètre est le passage dans la route</a:t>
            </a:r>
          </a:p>
          <a:p>
            <a:r>
              <a:rPr lang="fr-FR" dirty="0"/>
              <a:t>Utilisation de {} dans l’URL</a:t>
            </a:r>
          </a:p>
          <a:p>
            <a:pPr lvl="1"/>
            <a:r>
              <a:rPr lang="fr-FR" dirty="0"/>
              <a:t>La paramètre de la fonction doit avoir le même nom que le paramètre route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5344CC-1C80-6A46-917E-A3B4E03D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933056"/>
            <a:ext cx="323895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692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5837</TotalTime>
  <Words>347</Words>
  <Application>Microsoft Office PowerPoint</Application>
  <PresentationFormat>Affichage à l'écran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 racine</vt:lpstr>
      <vt:lpstr>OpenAPI</vt:lpstr>
      <vt:lpstr>Swagger</vt:lpstr>
      <vt:lpstr>Routes</vt:lpstr>
      <vt:lpstr>Paramètres</vt:lpstr>
      <vt:lpstr>Typage</vt:lpstr>
      <vt:lpstr>Query Parameter</vt:lpstr>
      <vt:lpstr>Cas complexes</vt:lpstr>
      <vt:lpstr>HTTP</vt:lpstr>
      <vt:lpstr>DTO</vt:lpstr>
      <vt:lpstr>Sérialisation DTO</vt:lpstr>
      <vt:lpstr>CRUD</vt:lpstr>
      <vt:lpstr>Retours typés</vt:lpstr>
      <vt:lpstr>Paramètres Body</vt:lpstr>
      <vt:lpstr>Cas complexe</vt:lpstr>
      <vt:lpstr>Status code</vt:lpstr>
      <vt:lpstr>Retour d’errejur</vt:lpstr>
      <vt:lpstr>Adapter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294</cp:revision>
  <dcterms:created xsi:type="dcterms:W3CDTF">2000-04-10T19:33:12Z</dcterms:created>
  <dcterms:modified xsi:type="dcterms:W3CDTF">2024-05-21T09:25:10Z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