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5" r:id="rId9"/>
    <p:sldId id="276" r:id="rId10"/>
    <p:sldId id="278" r:id="rId11"/>
    <p:sldId id="279" r:id="rId12"/>
    <p:sldId id="277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4</a:t>
            </a:r>
          </a:p>
          <a:p>
            <a:pPr eaLnBrk="1" hangingPunct="1"/>
            <a:r>
              <a:rPr lang="fr-FR" altLang="fr-FR" dirty="0" smtClean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des données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ds.fetch_mldata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('MNIST original',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data_home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='./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images (70000)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nist.target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chiffres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6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Wdbc.data</a:t>
            </a:r>
            <a:endParaRPr lang="fr-FR" sz="2000" dirty="0" smtClean="0"/>
          </a:p>
          <a:p>
            <a:pPr lvl="1"/>
            <a:r>
              <a:rPr lang="fr-FR" sz="1800" dirty="0" smtClean="0"/>
              <a:t>Id</a:t>
            </a:r>
          </a:p>
          <a:p>
            <a:pPr lvl="1"/>
            <a:r>
              <a:rPr lang="fr-FR" sz="1800" dirty="0" smtClean="0"/>
              <a:t>Diagnostique M = Maligne, B = </a:t>
            </a:r>
            <a:r>
              <a:rPr lang="fr-FR" sz="1800" dirty="0" err="1" smtClean="0"/>
              <a:t>Benigne</a:t>
            </a:r>
            <a:endParaRPr lang="fr-FR" sz="1800" dirty="0" smtClean="0"/>
          </a:p>
          <a:p>
            <a:r>
              <a:rPr lang="fr-FR" sz="2000" dirty="0" smtClean="0"/>
              <a:t>Les données biologique sont interprétés depuis l’image de la tumeur</a:t>
            </a:r>
          </a:p>
          <a:p>
            <a:pPr lvl="1"/>
            <a:r>
              <a:rPr lang="fr-FR" sz="1800" dirty="0" smtClean="0"/>
              <a:t>Rayon</a:t>
            </a:r>
          </a:p>
          <a:p>
            <a:pPr lvl="1"/>
            <a:r>
              <a:rPr lang="fr-FR" sz="1800" dirty="0" smtClean="0"/>
              <a:t>Texture (</a:t>
            </a:r>
            <a:r>
              <a:rPr lang="en-US" sz="1800" dirty="0"/>
              <a:t>standard deviation of gray-scale </a:t>
            </a:r>
            <a:r>
              <a:rPr lang="en-US" sz="1800" dirty="0" smtClean="0"/>
              <a:t>values)</a:t>
            </a:r>
          </a:p>
          <a:p>
            <a:pPr lvl="1"/>
            <a:r>
              <a:rPr lang="en-US" sz="1800" dirty="0" err="1" smtClean="0"/>
              <a:t>Périmetre</a:t>
            </a:r>
            <a:endParaRPr lang="en-US" sz="1800" dirty="0" smtClean="0"/>
          </a:p>
          <a:p>
            <a:pPr lvl="1"/>
            <a:r>
              <a:rPr lang="en-US" sz="1800" dirty="0" err="1" smtClean="0"/>
              <a:t>Superficie</a:t>
            </a:r>
            <a:endParaRPr lang="en-US" sz="1800" dirty="0" smtClean="0"/>
          </a:p>
          <a:p>
            <a:pPr lvl="1"/>
            <a:r>
              <a:rPr lang="en-US" sz="1800" dirty="0" smtClean="0"/>
              <a:t>Smoothness (variation du rayon)</a:t>
            </a:r>
          </a:p>
          <a:p>
            <a:pPr lvl="1"/>
            <a:r>
              <a:rPr lang="en-US" sz="1800" dirty="0" err="1" smtClean="0"/>
              <a:t>Compacité</a:t>
            </a:r>
            <a:r>
              <a:rPr lang="en-US" sz="1800" dirty="0" smtClean="0"/>
              <a:t> (perimeter**2 / </a:t>
            </a:r>
            <a:r>
              <a:rPr lang="en-US" sz="1800" dirty="0" err="1" smtClean="0"/>
              <a:t>superficie</a:t>
            </a:r>
            <a:r>
              <a:rPr lang="en-US" sz="1800" dirty="0" smtClean="0"/>
              <a:t> – 1)</a:t>
            </a:r>
          </a:p>
          <a:p>
            <a:pPr lvl="1"/>
            <a:r>
              <a:rPr lang="en-US" sz="1800" dirty="0" err="1" smtClean="0"/>
              <a:t>Concavité</a:t>
            </a:r>
            <a:r>
              <a:rPr lang="en-US" sz="1800" dirty="0" smtClean="0"/>
              <a:t> (</a:t>
            </a:r>
            <a:r>
              <a:rPr lang="en-US" sz="1800" dirty="0"/>
              <a:t>severity of concave portions of the </a:t>
            </a:r>
            <a:r>
              <a:rPr lang="en-US" sz="1800" dirty="0" smtClean="0"/>
              <a:t>contour)</a:t>
            </a:r>
          </a:p>
          <a:p>
            <a:pPr lvl="1"/>
            <a:r>
              <a:rPr lang="en-US" sz="1800" dirty="0" smtClean="0"/>
              <a:t>Points concaves (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portion concave)</a:t>
            </a:r>
          </a:p>
          <a:p>
            <a:pPr lvl="1"/>
            <a:r>
              <a:rPr lang="en-US" sz="1800" dirty="0" err="1" smtClean="0"/>
              <a:t>Symetrie</a:t>
            </a:r>
            <a:endParaRPr lang="en-US" sz="1800" dirty="0" smtClean="0"/>
          </a:p>
          <a:p>
            <a:pPr lvl="1"/>
            <a:r>
              <a:rPr lang="en-US" sz="1800" dirty="0" smtClean="0"/>
              <a:t>Dimension </a:t>
            </a:r>
            <a:r>
              <a:rPr lang="en-US" sz="1800" dirty="0" err="1" smtClean="0"/>
              <a:t>Fractale</a:t>
            </a:r>
            <a:r>
              <a:rPr lang="en-US" sz="1800" dirty="0" smtClean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</a:t>
            </a:r>
            <a:r>
              <a:rPr lang="fr-FR" sz="1800" dirty="0" smtClean="0"/>
              <a:t>– 1)</a:t>
            </a:r>
            <a:endParaRPr lang="en-US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pandas</a:t>
            </a:r>
          </a:p>
          <a:p>
            <a:pPr lvl="1"/>
            <a:r>
              <a:rPr lang="fr-FR" dirty="0" smtClean="0"/>
              <a:t>import pandas as </a:t>
            </a:r>
            <a:r>
              <a:rPr lang="fr-FR" dirty="0" err="1" smtClean="0"/>
              <a:t>pd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</a:t>
            </a:r>
            <a:r>
              <a:rPr lang="fr-FR" dirty="0"/>
              <a:t>fournit </a:t>
            </a:r>
            <a:r>
              <a:rPr lang="fr-FR" dirty="0" smtClean="0"/>
              <a:t>2 structures </a:t>
            </a:r>
            <a:r>
              <a:rPr lang="fr-FR" dirty="0"/>
              <a:t>de données </a:t>
            </a:r>
            <a:r>
              <a:rPr lang="fr-FR" dirty="0" smtClean="0"/>
              <a:t>fondamentales</a:t>
            </a:r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/>
              <a:t>et le </a:t>
            </a:r>
            <a:r>
              <a:rPr lang="fr-FR" dirty="0" err="1" smtClean="0"/>
              <a:t>DataFrame</a:t>
            </a:r>
            <a:r>
              <a:rPr lang="fr-FR" dirty="0" smtClean="0"/>
              <a:t> 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peut voir ces structures comme une généralisation des tableaux et des matrices de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</a:t>
            </a:r>
            <a:r>
              <a:rPr lang="fr-FR" dirty="0" smtClean="0"/>
              <a:t>explicites</a:t>
            </a:r>
          </a:p>
          <a:p>
            <a:pPr lvl="1"/>
            <a:r>
              <a:rPr lang="fr-FR" dirty="0" smtClean="0"/>
              <a:t>Là </a:t>
            </a:r>
            <a:r>
              <a:rPr lang="fr-FR" dirty="0"/>
              <a:t>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Series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942" y="986552"/>
            <a:ext cx="6866434" cy="49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DataFrame</a:t>
            </a:r>
            <a:r>
              <a:rPr lang="fr-FR" dirty="0"/>
              <a:t> permettent de combiner plusieurs </a:t>
            </a:r>
            <a:r>
              <a:rPr lang="fr-FR" dirty="0" err="1"/>
              <a:t>Series</a:t>
            </a:r>
            <a:r>
              <a:rPr lang="fr-FR" dirty="0"/>
              <a:t> en colonnes, un peu comme dans un tableau SQL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586053"/>
            <a:ext cx="4248472" cy="41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référer aux éléments des objets Pandas en utilisant soit leur index </a:t>
            </a:r>
            <a:r>
              <a:rPr lang="fr-FR" dirty="0" smtClean="0"/>
              <a:t>implicites (</a:t>
            </a:r>
            <a:r>
              <a:rPr lang="fr-FR" dirty="0" err="1" smtClean="0"/>
              <a:t>int</a:t>
            </a:r>
            <a:r>
              <a:rPr lang="fr-FR" dirty="0" smtClean="0"/>
              <a:t>) soit </a:t>
            </a:r>
            <a:r>
              <a:rPr lang="fr-FR" dirty="0"/>
              <a:t>les index </a:t>
            </a:r>
            <a:r>
              <a:rPr lang="fr-FR" dirty="0" smtClean="0"/>
              <a:t>explicites (key)</a:t>
            </a:r>
          </a:p>
          <a:p>
            <a:pPr lvl="1"/>
            <a:r>
              <a:rPr lang="fr-FR" dirty="0" smtClean="0"/>
              <a:t>Pour </a:t>
            </a:r>
            <a:r>
              <a:rPr lang="fr-FR" dirty="0"/>
              <a:t>éviter toute confusion, il est conseillé d'utiliser les attributs  </a:t>
            </a:r>
            <a:r>
              <a:rPr lang="fr-FR" dirty="0" err="1"/>
              <a:t>loc</a:t>
            </a:r>
            <a:r>
              <a:rPr lang="fr-FR" dirty="0"/>
              <a:t>  (qui référence par l'index) et  </a:t>
            </a:r>
            <a:r>
              <a:rPr lang="fr-FR" dirty="0" err="1"/>
              <a:t>iloc</a:t>
            </a:r>
            <a:r>
              <a:rPr lang="fr-FR" dirty="0"/>
              <a:t>  (qui référence par la position) de chaque objet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3" y="4013095"/>
            <a:ext cx="5516154" cy="246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 smtClean="0"/>
              <a:t>Puis les converti en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 smtClean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Filtrage du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Dataframe</a:t>
            </a:r>
            <a:r>
              <a:rPr lang="fr-FR" dirty="0" smtClean="0"/>
              <a:t> = </a:t>
            </a:r>
            <a:r>
              <a:rPr lang="fr-FR" dirty="0" err="1" smtClean="0"/>
              <a:t>dataframe</a:t>
            </a:r>
            <a:r>
              <a:rPr lang="fr-FR" dirty="0" smtClean="0"/>
              <a:t>[</a:t>
            </a:r>
            <a:r>
              <a:rPr lang="fr-FR" dirty="0" err="1" smtClean="0"/>
              <a:t>dataframe.surface</a:t>
            </a:r>
            <a:r>
              <a:rPr lang="fr-FR" dirty="0" smtClean="0"/>
              <a:t> &lt; 200]</a:t>
            </a:r>
            <a:endParaRPr lang="fr-FR" dirty="0"/>
          </a:p>
          <a:p>
            <a:r>
              <a:rPr lang="fr-FR" dirty="0" smtClean="0"/>
              <a:t>Enlever une dimension</a:t>
            </a:r>
          </a:p>
          <a:p>
            <a:pPr lvl="1"/>
            <a:r>
              <a:rPr lang="fr-FR" dirty="0" err="1" smtClean="0"/>
              <a:t>Dataframe.drop</a:t>
            </a:r>
            <a:r>
              <a:rPr lang="fr-FR" dirty="0" smtClean="0"/>
              <a:t>(‘Colonne’,1)</a:t>
            </a:r>
          </a:p>
          <a:p>
            <a:r>
              <a:rPr lang="fr-FR" dirty="0" smtClean="0"/>
              <a:t>Remplacer les champs nuls</a:t>
            </a:r>
          </a:p>
          <a:p>
            <a:pPr lvl="1"/>
            <a:r>
              <a:rPr lang="fr-FR" dirty="0" err="1" smtClean="0"/>
              <a:t>dataframe.codePostal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dataframe.codePostal.fillna</a:t>
            </a:r>
            <a:r>
              <a:rPr lang="fr-FR" dirty="0"/>
              <a:t>('38000</a:t>
            </a:r>
            <a:r>
              <a:rPr lang="fr-FR" dirty="0" smtClean="0"/>
              <a:t>')</a:t>
            </a:r>
          </a:p>
          <a:p>
            <a:r>
              <a:rPr lang="fr-FR" dirty="0" smtClean="0"/>
              <a:t>Changement de valeurs</a:t>
            </a:r>
          </a:p>
          <a:p>
            <a:pPr lvl="1"/>
            <a:r>
              <a:rPr lang="fr-FR" dirty="0" err="1" smtClean="0"/>
              <a:t>dataframe.surface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</a:t>
            </a:r>
            <a:r>
              <a:rPr lang="fr-FR" dirty="0" smtClean="0"/>
              <a:t>[‘surface'].</a:t>
            </a:r>
            <a:r>
              <a:rPr lang="fr-FR" dirty="0"/>
              <a:t>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3311</TotalTime>
  <Words>370</Words>
  <Application>Microsoft Office PowerPoint</Application>
  <PresentationFormat>Affichage à l'écran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Series</vt:lpstr>
      <vt:lpstr>DataFrame</vt:lpstr>
      <vt:lpstr>Index</vt:lpstr>
      <vt:lpstr>Import de données</vt:lpstr>
      <vt:lpstr>Import de données</vt:lpstr>
      <vt:lpstr>Filtrage</vt:lpstr>
      <vt:lpstr>MNIST</vt:lpstr>
      <vt:lpstr>MNIST</vt:lpstr>
      <vt:lpstr>Structure de la base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242</cp:revision>
  <dcterms:created xsi:type="dcterms:W3CDTF">2000-04-10T19:33:12Z</dcterms:created>
  <dcterms:modified xsi:type="dcterms:W3CDTF">2019-10-14T14:43:54Z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