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0"/>
  </p:notesMasterIdLst>
  <p:handoutMasterIdLst>
    <p:handoutMasterId r:id="rId11"/>
  </p:handoutMasterIdLst>
  <p:sldIdLst>
    <p:sldId id="264" r:id="rId2"/>
    <p:sldId id="265" r:id="rId3"/>
    <p:sldId id="275" r:id="rId4"/>
    <p:sldId id="277" r:id="rId5"/>
    <p:sldId id="278" r:id="rId6"/>
    <p:sldId id="272" r:id="rId7"/>
    <p:sldId id="279" r:id="rId8"/>
    <p:sldId id="280" r:id="rId9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8" d="100"/>
          <a:sy n="78" d="100"/>
        </p:scale>
        <p:origin x="163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21</a:t>
            </a:r>
          </a:p>
          <a:p>
            <a:pPr eaLnBrk="1" hangingPunct="1"/>
            <a:r>
              <a:rPr lang="fr-FR" altLang="fr-FR" dirty="0"/>
              <a:t>Asynchronisme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/ </a:t>
            </a:r>
            <a:r>
              <a:rPr lang="fr-FR" dirty="0" err="1"/>
              <a:t>Await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Principe des coroutines</a:t>
            </a:r>
          </a:p>
          <a:p>
            <a:r>
              <a:rPr lang="fr-FR" dirty="0" err="1"/>
              <a:t>Await</a:t>
            </a:r>
            <a:endParaRPr lang="fr-FR" dirty="0"/>
          </a:p>
          <a:p>
            <a:pPr lvl="1"/>
            <a:r>
              <a:rPr lang="fr-FR" dirty="0"/>
              <a:t>La commande qui suit est asynchrone</a:t>
            </a:r>
          </a:p>
          <a:p>
            <a:r>
              <a:rPr lang="fr-FR" dirty="0" err="1"/>
              <a:t>Async</a:t>
            </a:r>
            <a:endParaRPr lang="fr-FR" dirty="0"/>
          </a:p>
          <a:p>
            <a:pPr lvl="1"/>
            <a:r>
              <a:rPr lang="fr-FR" dirty="0"/>
              <a:t>Le bloc ou la fonction </a:t>
            </a:r>
            <a:r>
              <a:rPr lang="fr-FR" dirty="0" err="1"/>
              <a:t>async</a:t>
            </a:r>
            <a:r>
              <a:rPr lang="fr-FR" dirty="0"/>
              <a:t> renvoie une coroutine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r>
              <a:rPr lang="en-US" dirty="0"/>
              <a:t>main()</a:t>
            </a:r>
          </a:p>
          <a:p>
            <a:pPr lvl="1"/>
            <a:r>
              <a:rPr lang="en-US" dirty="0"/>
              <a:t>&lt;coroutine object main at 0x1053bb7c8&gt;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1945D54-60DA-C41C-C48E-C55EA9E65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4149080"/>
            <a:ext cx="2715004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1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51B03-F740-45BC-A966-6D7A3472A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Exécution d’une coroutine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B7B443-D042-4513-AB98-59CB5E35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Utiliser </a:t>
            </a:r>
            <a:r>
              <a:rPr lang="fr-FR" dirty="0" err="1"/>
              <a:t>asyncio.run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Utilisé par défaut dans Flask et </a:t>
            </a:r>
            <a:r>
              <a:rPr lang="fr-FR" dirty="0" err="1"/>
              <a:t>FastAPI</a:t>
            </a:r>
            <a:endParaRPr lang="fr-FR" dirty="0"/>
          </a:p>
          <a:p>
            <a:pPr lvl="1"/>
            <a:r>
              <a:rPr lang="fr-FR" dirty="0"/>
              <a:t>Utilisé par défaut dans </a:t>
            </a:r>
            <a:r>
              <a:rPr lang="fr-FR" dirty="0" err="1"/>
              <a:t>UnitTest</a:t>
            </a:r>
            <a:r>
              <a:rPr lang="fr-FR" dirty="0"/>
              <a:t> si le test est </a:t>
            </a:r>
            <a:r>
              <a:rPr lang="fr-FR" dirty="0" err="1"/>
              <a:t>async</a:t>
            </a:r>
            <a:endParaRPr lang="fr-FR" dirty="0"/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asyncio.run</a:t>
            </a:r>
            <a:r>
              <a:rPr lang="fr-FR" dirty="0"/>
              <a:t>(main())</a:t>
            </a:r>
          </a:p>
          <a:p>
            <a:pPr marL="45720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0992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FF96E-A8A2-3596-8B32-0DF7255F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Await</a:t>
            </a:r>
            <a:r>
              <a:rPr lang="fr-FR" dirty="0"/>
              <a:t> multiples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06E830-9119-73CA-4CDD-3A092A4BE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une fonction </a:t>
            </a:r>
            <a:r>
              <a:rPr lang="fr-FR" dirty="0" err="1"/>
              <a:t>async</a:t>
            </a:r>
            <a:r>
              <a:rPr lang="fr-FR" dirty="0"/>
              <a:t> possède plusieurs </a:t>
            </a:r>
            <a:r>
              <a:rPr lang="fr-FR" dirty="0" err="1"/>
              <a:t>await</a:t>
            </a:r>
            <a:r>
              <a:rPr lang="fr-FR" dirty="0"/>
              <a:t> il </a:t>
            </a:r>
            <a:r>
              <a:rPr lang="fr-FR" dirty="0" err="1"/>
              <a:t>attent</a:t>
            </a:r>
            <a:r>
              <a:rPr lang="fr-FR" dirty="0"/>
              <a:t> que les 2 </a:t>
            </a:r>
            <a:r>
              <a:rPr lang="fr-FR" dirty="0" err="1"/>
              <a:t>awaits</a:t>
            </a:r>
            <a:r>
              <a:rPr lang="fr-FR" dirty="0"/>
              <a:t> soient terminés pour valider la </a:t>
            </a:r>
            <a:r>
              <a:rPr lang="fr-FR" dirty="0" err="1"/>
              <a:t>corroutine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88F924-A8E7-D128-45E7-DA2AC3BF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400513"/>
            <a:ext cx="4763165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7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A5C4E3-28AC-BFCC-B0CD-22515CA6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 </a:t>
            </a:r>
            <a:r>
              <a:rPr lang="fr-FR" dirty="0" err="1"/>
              <a:t>awaitable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35A62-C1D5-93F5-EDB6-6AEB2A5A3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un </a:t>
            </a:r>
            <a:r>
              <a:rPr lang="fr-FR" dirty="0" err="1"/>
              <a:t>await</a:t>
            </a:r>
            <a:r>
              <a:rPr lang="fr-FR" dirty="0"/>
              <a:t> ne peut appeler qu’une fonction </a:t>
            </a:r>
            <a:r>
              <a:rPr lang="fr-FR" dirty="0" err="1"/>
              <a:t>awaitable</a:t>
            </a:r>
            <a:endParaRPr lang="fr-FR" dirty="0"/>
          </a:p>
          <a:p>
            <a:r>
              <a:rPr lang="fr-FR" dirty="0"/>
              <a:t>La fonction </a:t>
            </a:r>
            <a:r>
              <a:rPr lang="fr-FR" dirty="0" err="1"/>
              <a:t>create_task</a:t>
            </a:r>
            <a:r>
              <a:rPr lang="fr-FR" dirty="0"/>
              <a:t> permet de créer un </a:t>
            </a:r>
            <a:r>
              <a:rPr lang="fr-FR" dirty="0" err="1"/>
              <a:t>awaitable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E16281-7E2C-AFD9-8BD4-7601126C2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284984"/>
            <a:ext cx="5944430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7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Async</a:t>
            </a:r>
            <a:r>
              <a:rPr lang="fr-FR" dirty="0"/>
              <a:t> </a:t>
            </a:r>
            <a:r>
              <a:rPr lang="fr-FR" dirty="0" err="1"/>
              <a:t>with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</a:t>
            </a:r>
            <a:r>
              <a:rPr lang="fr-FR" dirty="0" err="1"/>
              <a:t>async</a:t>
            </a:r>
            <a:r>
              <a:rPr lang="fr-FR" dirty="0"/>
              <a:t> avec un </a:t>
            </a:r>
            <a:r>
              <a:rPr lang="fr-FR" dirty="0" err="1"/>
              <a:t>context</a:t>
            </a:r>
            <a:r>
              <a:rPr lang="fr-FR" dirty="0"/>
              <a:t> manager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66168"/>
            <a:ext cx="6858397" cy="407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64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44CCEF-5B1F-226A-7DF0-C00F5F19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Concurrence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309E6-9A13-00E6-08E7-BD599E7D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d’appeler des coroutines en concurrence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91FB67E-5C26-5D56-0EC7-292507049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996" y="2348880"/>
            <a:ext cx="5792008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5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C8D107-19D3-13B3-F631-E7BE009A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Thread vs Coroutines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890C89-0E0F-AF61-A75E-853240E35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Threads</a:t>
            </a:r>
          </a:p>
          <a:p>
            <a:pPr lvl="1"/>
            <a:r>
              <a:rPr lang="fr-FR" dirty="0"/>
              <a:t>Gérés par l’OS</a:t>
            </a:r>
          </a:p>
          <a:p>
            <a:pPr lvl="1"/>
            <a:r>
              <a:rPr lang="fr-FR" dirty="0"/>
              <a:t>Préemptif</a:t>
            </a:r>
          </a:p>
          <a:p>
            <a:pPr lvl="1"/>
            <a:r>
              <a:rPr lang="fr-FR" dirty="0"/>
              <a:t>Une fois lancer ne peut plus être géré par le développeur</a:t>
            </a:r>
          </a:p>
          <a:p>
            <a:pPr lvl="1"/>
            <a:r>
              <a:rPr lang="fr-FR" dirty="0"/>
              <a:t>Hardware</a:t>
            </a:r>
          </a:p>
          <a:p>
            <a:r>
              <a:rPr lang="fr-FR" dirty="0"/>
              <a:t>Coroutines</a:t>
            </a:r>
          </a:p>
          <a:p>
            <a:pPr lvl="1"/>
            <a:r>
              <a:rPr lang="fr-FR" dirty="0"/>
              <a:t>Gérées par python</a:t>
            </a:r>
          </a:p>
          <a:p>
            <a:pPr lvl="1"/>
            <a:r>
              <a:rPr lang="fr-FR" dirty="0"/>
              <a:t>Software</a:t>
            </a:r>
          </a:p>
          <a:p>
            <a:pPr lvl="1"/>
            <a:r>
              <a:rPr lang="fr-FR" dirty="0"/>
              <a:t>Plus </a:t>
            </a:r>
            <a:r>
              <a:rPr lang="fr-FR"/>
              <a:t>de contrôle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622748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6846</TotalTime>
  <Words>158</Words>
  <Application>Microsoft Office PowerPoint</Application>
  <PresentationFormat>Affichage à l'écran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Monotype Sorts</vt:lpstr>
      <vt:lpstr>Times New Roman</vt:lpstr>
      <vt:lpstr>cvc</vt:lpstr>
      <vt:lpstr>Présentation PowerPoint</vt:lpstr>
      <vt:lpstr>Async / Await</vt:lpstr>
      <vt:lpstr>Exécution d’une coroutine</vt:lpstr>
      <vt:lpstr>Await multiples</vt:lpstr>
      <vt:lpstr>Création d’un awaitable</vt:lpstr>
      <vt:lpstr>Async with</vt:lpstr>
      <vt:lpstr>Concurrence</vt:lpstr>
      <vt:lpstr>Thread vs Coroutines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302</cp:revision>
  <dcterms:created xsi:type="dcterms:W3CDTF">2000-04-10T19:33:12Z</dcterms:created>
  <dcterms:modified xsi:type="dcterms:W3CDTF">2024-05-22T11:38:45Z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