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Migration Python 2</a:t>
            </a:r>
          </a:p>
        </p:txBody>
      </p:sp>
      <p:pic>
        <p:nvPicPr>
          <p:cNvPr id="4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71DF-8422-4282-9D6F-78D9B04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519FA-1F6C-4742-A2C2-51C7A07A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Cyril Vincent</a:t>
            </a:r>
          </a:p>
          <a:p>
            <a:r>
              <a:rPr lang="fr-FR" dirty="0"/>
              <a:t>www.CyrilVincent.com</a:t>
            </a:r>
          </a:p>
          <a:p>
            <a:r>
              <a:rPr lang="fr-FR" dirty="0"/>
              <a:t>contact@cyrilvincent.com</a:t>
            </a:r>
          </a:p>
          <a:p>
            <a:r>
              <a:rPr lang="fr-FR" dirty="0"/>
              <a:t>0622538762</a:t>
            </a:r>
          </a:p>
          <a:p>
            <a:r>
              <a:rPr lang="fr-FR" dirty="0"/>
              <a:t>gregoire.sebaux@atp-formation</a:t>
            </a:r>
            <a:r>
              <a:rPr lang="fr-FR"/>
              <a:t>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4769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24</Words>
  <Application>Microsoft Office PowerPoint</Application>
  <PresentationFormat>Affichage à l'écran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Contact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2020-10-06T12:30:30Z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