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22</a:t>
            </a:r>
          </a:p>
          <a:p>
            <a:pPr eaLnBrk="1" hangingPunct="1"/>
            <a:r>
              <a:rPr lang="fr-FR" altLang="fr-FR" dirty="0" err="1"/>
              <a:t>SQLAlchemy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A00E06-C3ED-67D7-5200-191FC508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One to </a:t>
            </a:r>
            <a:r>
              <a:rPr lang="fr-FR" dirty="0" err="1"/>
              <a:t>many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EFC95D-22C3-61E9-6D57-147268178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7724E08-848A-0FE8-DD3D-5C3CE79CC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521" y="2176287"/>
            <a:ext cx="6496957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7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7A6D1-54E7-5E1A-38F9-E7572401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Many</a:t>
            </a:r>
            <a:r>
              <a:rPr lang="fr-FR" dirty="0"/>
              <a:t> to </a:t>
            </a:r>
            <a:r>
              <a:rPr lang="fr-FR" dirty="0" err="1"/>
              <a:t>Many</a:t>
            </a: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B026EEF-71D0-E720-A6AC-D4FBD4479F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498" y="5013176"/>
            <a:ext cx="8659433" cy="109552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313772C-C22B-1191-1AE1-36D4DACE2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412776"/>
            <a:ext cx="6544588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F6D0CE-479C-3871-5FDF-90B844A4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18EE0E-C332-8C2C-3017-AF20D5AB9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Add</a:t>
            </a:r>
            <a:endParaRPr lang="fr-FR" dirty="0"/>
          </a:p>
          <a:p>
            <a:pPr lvl="1"/>
            <a:r>
              <a:rPr lang="fr-FR" dirty="0"/>
              <a:t>ajoute au contexte</a:t>
            </a:r>
          </a:p>
          <a:p>
            <a:r>
              <a:rPr lang="fr-FR" dirty="0"/>
              <a:t>Commit</a:t>
            </a:r>
          </a:p>
          <a:p>
            <a:pPr lvl="1"/>
            <a:r>
              <a:rPr lang="fr-FR" dirty="0"/>
              <a:t>Commit le contexte</a:t>
            </a:r>
          </a:p>
          <a:p>
            <a:r>
              <a:rPr lang="fr-FR" dirty="0"/>
              <a:t>Exécute</a:t>
            </a:r>
          </a:p>
          <a:p>
            <a:pPr lvl="1"/>
            <a:r>
              <a:rPr lang="fr-FR" dirty="0"/>
              <a:t>Exécute </a:t>
            </a:r>
            <a:r>
              <a:rPr lang="fr-FR"/>
              <a:t>une requête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27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d’effectuer un mapping Objet-Relationnel</a:t>
            </a:r>
          </a:p>
          <a:p>
            <a:r>
              <a:rPr lang="fr-FR" dirty="0"/>
              <a:t>Initialement inclus dans le projet Django</a:t>
            </a:r>
          </a:p>
          <a:p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SQLAlchemy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FB8DB9-DE59-8ACD-5BC3-573CCFCF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996952"/>
            <a:ext cx="4467225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57988-FB48-8E31-5561-CEBAD0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Entity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0EF68-8190-6B06-223C-90BE9FE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orientée data mappée à une table</a:t>
            </a:r>
          </a:p>
          <a:p>
            <a:r>
              <a:rPr lang="fr-FR" dirty="0"/>
              <a:t>Pas de méthode intelligente</a:t>
            </a:r>
          </a:p>
          <a:p>
            <a:r>
              <a:rPr lang="fr-FR" dirty="0"/>
              <a:t>Peu avoir un constructeur et un _</a:t>
            </a:r>
            <a:r>
              <a:rPr lang="fr-FR" dirty="0" err="1"/>
              <a:t>repr</a:t>
            </a:r>
            <a:r>
              <a:rPr lang="fr-FR" dirty="0"/>
              <a:t>_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0CB1A9-C25F-F2DC-906B-71E0D268D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4149080"/>
            <a:ext cx="5696745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21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5A731-1CF3-5ADB-D9FD-2C6D1D48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Engine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E578D8-37DD-6954-DC54-7E20303D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Implémentation de </a:t>
            </a:r>
            <a:r>
              <a:rPr lang="fr-FR" dirty="0" err="1"/>
              <a:t>SQLAlchemy</a:t>
            </a:r>
            <a:r>
              <a:rPr lang="fr-FR" dirty="0"/>
              <a:t> dédiée à une bd</a:t>
            </a:r>
          </a:p>
          <a:p>
            <a:pPr marL="0" indent="0">
              <a:buNone/>
            </a:pPr>
            <a:r>
              <a:rPr lang="en-US" sz="2000" dirty="0"/>
              <a:t>from </a:t>
            </a:r>
            <a:r>
              <a:rPr lang="en-US" sz="2000" dirty="0" err="1"/>
              <a:t>sqlalchemy</a:t>
            </a:r>
            <a:r>
              <a:rPr lang="en-US" sz="2000" dirty="0"/>
              <a:t> import </a:t>
            </a:r>
            <a:r>
              <a:rPr lang="en-US" sz="2000" dirty="0" err="1"/>
              <a:t>create_engine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engine = </a:t>
            </a:r>
            <a:r>
              <a:rPr lang="en-US" sz="2000" dirty="0" err="1"/>
              <a:t>create_engine</a:t>
            </a:r>
            <a:r>
              <a:rPr lang="en-US" sz="2000" dirty="0"/>
              <a:t>('</a:t>
            </a:r>
            <a:r>
              <a:rPr lang="en-US" sz="2000" dirty="0" err="1"/>
              <a:t>postgresql</a:t>
            </a:r>
            <a:r>
              <a:rPr lang="en-US" sz="2000" dirty="0"/>
              <a:t>://</a:t>
            </a:r>
            <a:r>
              <a:rPr lang="en-US" sz="2000" dirty="0" err="1"/>
              <a:t>user:password@hostname</a:t>
            </a:r>
            <a:r>
              <a:rPr lang="en-US" sz="2000" dirty="0"/>
              <a:t>/</a:t>
            </a:r>
            <a:r>
              <a:rPr lang="en-US" sz="2000" dirty="0" err="1"/>
              <a:t>database_name</a:t>
            </a:r>
            <a:r>
              <a:rPr lang="en-US" sz="2000" dirty="0"/>
              <a:t>’)</a:t>
            </a:r>
          </a:p>
          <a:p>
            <a:r>
              <a:rPr lang="fr-FR" dirty="0"/>
              <a:t>Base</a:t>
            </a:r>
          </a:p>
          <a:p>
            <a:pPr lvl="1"/>
            <a:r>
              <a:rPr lang="fr-FR" dirty="0"/>
              <a:t>Classe de base de toutes les entités</a:t>
            </a:r>
          </a:p>
          <a:p>
            <a:pPr lvl="1"/>
            <a:endParaRPr lang="fr-FR" dirty="0"/>
          </a:p>
          <a:p>
            <a:pPr marL="457200" lvl="1" indent="0">
              <a:buNone/>
            </a:pPr>
            <a:r>
              <a:rPr lang="en-US" dirty="0"/>
              <a:t>class Base:</a:t>
            </a:r>
          </a:p>
          <a:p>
            <a:pPr marL="457200" lvl="1" indent="0">
              <a:buNone/>
            </a:pPr>
            <a:r>
              <a:rPr lang="en-US" dirty="0"/>
              <a:t>    __</a:t>
            </a:r>
            <a:r>
              <a:rPr lang="en-US" dirty="0" err="1"/>
              <a:t>allow_unmapped</a:t>
            </a:r>
            <a:r>
              <a:rPr lang="en-US" dirty="0"/>
              <a:t>__ = True</a:t>
            </a:r>
          </a:p>
          <a:p>
            <a:pPr marL="457200" lvl="1" indent="0">
              <a:buNone/>
            </a:pPr>
            <a:r>
              <a:rPr lang="en-US" dirty="0"/>
              <a:t>Base = </a:t>
            </a:r>
            <a:r>
              <a:rPr lang="en-US" dirty="0" err="1"/>
              <a:t>declarative_base</a:t>
            </a:r>
            <a:r>
              <a:rPr lang="en-US" dirty="0"/>
              <a:t>(</a:t>
            </a:r>
            <a:r>
              <a:rPr lang="en-US" dirty="0" err="1"/>
              <a:t>cls</a:t>
            </a:r>
            <a:r>
              <a:rPr lang="en-US" dirty="0"/>
              <a:t>=Base)</a:t>
            </a:r>
            <a:endParaRPr lang="fr-FR" dirty="0"/>
          </a:p>
          <a:p>
            <a:pPr marL="0" indent="0">
              <a:buNone/>
            </a:pP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004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A3EDF9-61A2-4425-88FF-91A5871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</a:t>
            </a:r>
            <a:r>
              <a:rPr lang="fr-FR" dirty="0" err="1"/>
              <a:t>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F90347-EC35-6498-4168-F84DD8C88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Point d’entrée unique vers la base de données</a:t>
            </a:r>
          </a:p>
          <a:p>
            <a:r>
              <a:rPr lang="fr-FR" dirty="0"/>
              <a:t>Possède les collections d’entités</a:t>
            </a:r>
          </a:p>
          <a:p>
            <a:r>
              <a:rPr lang="fr-FR" dirty="0"/>
              <a:t>Possède le moteur</a:t>
            </a:r>
          </a:p>
          <a:p>
            <a:pPr lvl="1"/>
            <a:r>
              <a:rPr lang="fr-FR" dirty="0"/>
              <a:t>Durée de vie longue</a:t>
            </a:r>
          </a:p>
          <a:p>
            <a:r>
              <a:rPr lang="fr-FR" dirty="0"/>
              <a:t>Pool de connexion à la base de données</a:t>
            </a:r>
          </a:p>
          <a:p>
            <a:pPr lvl="1"/>
            <a:r>
              <a:rPr lang="fr-FR" dirty="0"/>
              <a:t>La session est la connexion à la base</a:t>
            </a:r>
          </a:p>
          <a:p>
            <a:pPr lvl="1"/>
            <a:r>
              <a:rPr lang="fr-FR" dirty="0"/>
              <a:t>Durée de vie faible</a:t>
            </a:r>
          </a:p>
          <a:p>
            <a:r>
              <a:rPr lang="fr-FR" dirty="0"/>
              <a:t>Constructeur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D6AD19E-CFD4-9168-FF91-77FDBE950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5468113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6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0D26BB-9E34-E754-7113-71D1822FF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DbContext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964B6-F8C5-B304-0673-E1D289325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l’engine</a:t>
            </a:r>
          </a:p>
          <a:p>
            <a:pPr lvl="1"/>
            <a:r>
              <a:rPr lang="fr-FR" dirty="0"/>
              <a:t>Souvent un singleton</a:t>
            </a:r>
          </a:p>
          <a:p>
            <a:pPr lvl="1"/>
            <a:r>
              <a:rPr lang="fr-FR" dirty="0" err="1"/>
              <a:t>Create_all</a:t>
            </a:r>
            <a:r>
              <a:rPr lang="fr-FR" dirty="0"/>
              <a:t> permet de créer la bd</a:t>
            </a:r>
          </a:p>
          <a:p>
            <a:pPr lvl="1"/>
            <a:r>
              <a:rPr lang="fr-FR" dirty="0"/>
              <a:t>Echo permet de </a:t>
            </a:r>
            <a:r>
              <a:rPr lang="fr-FR" dirty="0" err="1"/>
              <a:t>logguer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CAF33C-B79B-65E5-4A17-B0D2BFF7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4365104"/>
            <a:ext cx="5887272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7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0AB71-8EA1-23E4-AD84-BB8451B0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session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23713-6E82-4867-3FCF-743DB3EBA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gérer le pool de 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AC0915-443B-C97B-86F9-A88159766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78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5A8AB-1928-8DB1-D10C-01EC365F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Mapping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5662D-FEBA-245E-C05F-0CE158B79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</a:t>
            </a:r>
            <a:r>
              <a:rPr lang="fr-FR" dirty="0" err="1"/>
              <a:t>entity</a:t>
            </a:r>
            <a:r>
              <a:rPr lang="fr-FR" dirty="0"/>
              <a:t> qui doit dérivé de Base</a:t>
            </a:r>
          </a:p>
          <a:p>
            <a:pPr lvl="1"/>
            <a:r>
              <a:rPr lang="fr-FR" dirty="0"/>
              <a:t>Mapping via </a:t>
            </a:r>
            <a:r>
              <a:rPr lang="fr-FR" dirty="0" err="1"/>
              <a:t>Column</a:t>
            </a:r>
            <a:endParaRPr lang="fr-FR" dirty="0"/>
          </a:p>
          <a:p>
            <a:pPr lvl="1"/>
            <a:r>
              <a:rPr lang="fr-FR" dirty="0"/>
              <a:t>Gestion des relations, pk, </a:t>
            </a:r>
            <a:r>
              <a:rPr lang="fr-FR" dirty="0" err="1"/>
              <a:t>fk</a:t>
            </a:r>
            <a:r>
              <a:rPr lang="fr-FR" dirty="0"/>
              <a:t>, </a:t>
            </a:r>
            <a:r>
              <a:rPr lang="fr-FR" dirty="0" err="1"/>
              <a:t>nullables</a:t>
            </a:r>
            <a:r>
              <a:rPr lang="fr-FR" dirty="0"/>
              <a:t> et index)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583752D-D29D-38CA-9B26-68057B6AD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89040"/>
            <a:ext cx="422969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F3483B-CB72-391B-4CAD-B48FC1CC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Enum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D9C8E2-C831-B806-8C09-B83805569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Gestion des </a:t>
            </a:r>
            <a:r>
              <a:rPr lang="fr-FR" dirty="0" err="1"/>
              <a:t>enums</a:t>
            </a:r>
            <a:r>
              <a:rPr lang="fr-FR" dirty="0"/>
              <a:t> automatique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3A729ED-8695-352B-A022-E10F95BF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463" y="2474576"/>
            <a:ext cx="2267266" cy="11145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38A6BA7-EA7B-C9E5-C921-62574317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383424"/>
            <a:ext cx="434400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67368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</TotalTime>
  <Words>220</Words>
  <Application>Microsoft Office PowerPoint</Application>
  <PresentationFormat>Affichage à l'écran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Monotype Sorts</vt:lpstr>
      <vt:lpstr>Times New Roman</vt:lpstr>
      <vt:lpstr>cvc</vt:lpstr>
      <vt:lpstr>Présentation PowerPoint</vt:lpstr>
      <vt:lpstr>ORM</vt:lpstr>
      <vt:lpstr>Pattern Entity</vt:lpstr>
      <vt:lpstr>Engine</vt:lpstr>
      <vt:lpstr>Pattern Context</vt:lpstr>
      <vt:lpstr>DbContext</vt:lpstr>
      <vt:lpstr>Création de la session</vt:lpstr>
      <vt:lpstr>Mapping</vt:lpstr>
      <vt:lpstr>Enum</vt:lpstr>
      <vt:lpstr>One to many</vt:lpstr>
      <vt:lpstr>Many to Many</vt:lpstr>
      <vt:lpstr>Contexte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2024-05-21T11:24:32Z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