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/>
              <a:t>Web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f</a:t>
            </a:r>
            <a:r>
              <a:rPr lang="fr-FR"/>
              <a:t>lask</a:t>
            </a:r>
            <a:endParaRPr lang="fr-FR" dirty="0"/>
          </a:p>
          <a:p>
            <a:r>
              <a:rPr lang="fr-FR" dirty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redéfinir des URL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52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293</cp:revision>
  <dcterms:created xsi:type="dcterms:W3CDTF">2000-04-10T19:33:12Z</dcterms:created>
  <dcterms:modified xsi:type="dcterms:W3CDTF">2025-06-20T12:30:47Z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