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9BC61-C093-2D88-B76D-C5EE4D4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966DC-89F9-31C5-C605-5D630847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 nombre de NaN dans une </a:t>
            </a:r>
            <a:r>
              <a:rPr lang="fr-FR" dirty="0" err="1"/>
              <a:t>serie</a:t>
            </a:r>
            <a:endParaRPr lang="fr-FR" dirty="0"/>
          </a:p>
          <a:p>
            <a:pPr lvl="1"/>
            <a:r>
              <a:rPr lang="fr-FR" dirty="0" err="1"/>
              <a:t>dataframe.column.isnull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</a:t>
            </a:r>
          </a:p>
          <a:p>
            <a:r>
              <a:rPr lang="fr-FR" dirty="0"/>
              <a:t>Remplacer les valeurs nulles par une moyenne + du bruit</a:t>
            </a:r>
          </a:p>
          <a:p>
            <a:pPr lvl="1"/>
            <a:r>
              <a:rPr lang="fr-FR" dirty="0" err="1"/>
              <a:t>dataframe.column.fillna</a:t>
            </a:r>
            <a:r>
              <a:rPr lang="fr-FR" dirty="0"/>
              <a:t>(</a:t>
            </a:r>
            <a:r>
              <a:rPr lang="fr-FR" dirty="0" err="1"/>
              <a:t>mean</a:t>
            </a:r>
            <a:r>
              <a:rPr lang="fr-FR" dirty="0"/>
              <a:t> + (</a:t>
            </a:r>
            <a:r>
              <a:rPr lang="fr-FR" dirty="0" err="1"/>
              <a:t>np.random.rand</a:t>
            </a:r>
            <a:r>
              <a:rPr lang="fr-FR" dirty="0"/>
              <a:t>() - 0.5) * 2 * std,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94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une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8922</TotalTime>
  <Words>463</Words>
  <Application>Microsoft Office PowerPoint</Application>
  <PresentationFormat>Affichage à l'écran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267</cp:revision>
  <dcterms:created xsi:type="dcterms:W3CDTF">2000-04-10T19:33:12Z</dcterms:created>
  <dcterms:modified xsi:type="dcterms:W3CDTF">2024-06-27T06:55:12Z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