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2"/>
  </p:notesMasterIdLst>
  <p:handoutMasterIdLst>
    <p:handoutMasterId r:id="rId23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88" r:id="rId10"/>
    <p:sldId id="289" r:id="rId11"/>
    <p:sldId id="280" r:id="rId12"/>
    <p:sldId id="278" r:id="rId13"/>
    <p:sldId id="273" r:id="rId14"/>
    <p:sldId id="275" r:id="rId15"/>
    <p:sldId id="276" r:id="rId16"/>
    <p:sldId id="281" r:id="rId17"/>
    <p:sldId id="282" r:id="rId18"/>
    <p:sldId id="283" r:id="rId19"/>
    <p:sldId id="285" r:id="rId20"/>
    <p:sldId id="287" r:id="rId2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Types complexes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intention et 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[function(item) for item in list if condition(item)]</a:t>
            </a:r>
          </a:p>
          <a:p>
            <a:r>
              <a:rPr lang="en-US" dirty="0" err="1"/>
              <a:t>Remplace</a:t>
            </a:r>
            <a:r>
              <a:rPr lang="en-US" dirty="0"/>
              <a:t> un </a:t>
            </a:r>
            <a:r>
              <a:rPr lang="en-US" dirty="0" err="1"/>
              <a:t>filtre</a:t>
            </a:r>
            <a:r>
              <a:rPr lang="en-US" dirty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07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53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dirty="0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4456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L’opérateurs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</a:t>
            </a:r>
            <a:r>
              <a:rPr lang="en-GB" altLang="fr-FR" dirty="0" err="1"/>
              <a:t>vérifie</a:t>
            </a:r>
            <a:r>
              <a:rPr lang="en-GB" altLang="fr-FR"/>
              <a:t> si</a:t>
            </a:r>
            <a:r>
              <a:rPr lang="en-GB" altLang="fr-FR" dirty="0"/>
              <a:t> deux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objet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Pour cloner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utiliser la </a:t>
            </a:r>
            <a:r>
              <a:rPr lang="en-GB" altLang="fr-FR" dirty="0" err="1"/>
              <a:t>fonction</a:t>
            </a:r>
            <a:r>
              <a:rPr lang="en-GB" altLang="fr-FR" dirty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Transforme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collection de </a:t>
            </a:r>
            <a:r>
              <a:rPr lang="en-GB" altLang="fr-FR" dirty="0" err="1"/>
              <a:t>valeurs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endParaRPr lang="en-GB" altLang="fr-FR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997700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&gt;&gt;&gt;tuple=(0,1.4,’world’)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</a:t>
            </a:r>
            <a:r>
              <a:rPr lang="en-GB" altLang="fr-FR"/>
              <a:t>uple</a:t>
            </a:r>
            <a:r>
              <a:rPr lang="en-GB" altLang="fr-FR" dirty="0"/>
              <a:t>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17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ensemble non </a:t>
            </a:r>
            <a:r>
              <a:rPr lang="en-GB" altLang="fr-FR" dirty="0" err="1"/>
              <a:t>ordonnés</a:t>
            </a:r>
            <a:r>
              <a:rPr lang="en-GB" altLang="fr-FR" dirty="0"/>
              <a:t> de couples </a:t>
            </a:r>
            <a:r>
              <a:rPr lang="en-GB" altLang="fr-FR" dirty="0" err="1"/>
              <a:t>clé:valeur</a:t>
            </a:r>
            <a:r>
              <a:rPr lang="en-GB" altLang="fr-FR" dirty="0"/>
              <a:t> avec des </a:t>
            </a:r>
            <a:r>
              <a:rPr lang="en-GB" altLang="fr-FR" dirty="0" err="1"/>
              <a:t>clés</a:t>
            </a:r>
            <a:r>
              <a:rPr lang="en-GB" altLang="fr-FR" dirty="0"/>
              <a:t> </a:t>
            </a:r>
            <a:r>
              <a:rPr lang="en-GB" altLang="fr-FR" dirty="0" err="1"/>
              <a:t>uniques</a:t>
            </a:r>
            <a:endParaRPr lang="en-GB" altLang="fr-FR" dirty="0"/>
          </a:p>
          <a:p>
            <a:pPr eaLnBrk="1" hangingPunct="1"/>
            <a:r>
              <a:rPr lang="en-GB" altLang="fr-FR" dirty="0"/>
              <a:t>Des couples </a:t>
            </a:r>
            <a:r>
              <a:rPr lang="en-GB" altLang="fr-FR" dirty="0" err="1"/>
              <a:t>clé:valeur</a:t>
            </a:r>
            <a:r>
              <a:rPr lang="en-GB" altLang="fr-FR" dirty="0"/>
              <a:t>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 et entre accolades</a:t>
            </a:r>
          </a:p>
          <a:p>
            <a:pPr lvl="1" eaLnBrk="1" hangingPunct="1"/>
            <a:r>
              <a:rPr lang="en-GB" altLang="fr-FR" i="1" dirty="0">
                <a:solidFill>
                  <a:schemeClr val="accent2"/>
                </a:solidFill>
              </a:rPr>
              <a:t>&gt;&gt;&gt; </a:t>
            </a:r>
            <a:r>
              <a:rPr lang="en-GB" altLang="fr-FR" i="1" dirty="0" err="1">
                <a:solidFill>
                  <a:schemeClr val="accent2"/>
                </a:solidFill>
              </a:rPr>
              <a:t>dico</a:t>
            </a:r>
            <a:r>
              <a:rPr lang="en-GB" altLang="fr-FR" i="1" dirty="0">
                <a:solidFill>
                  <a:schemeClr val="accent2"/>
                </a:solidFill>
              </a:rPr>
              <a:t> = {`</a:t>
            </a:r>
            <a:r>
              <a:rPr lang="en-GB" altLang="fr-FR" i="1" dirty="0" err="1">
                <a:solidFill>
                  <a:schemeClr val="accent2"/>
                </a:solidFill>
              </a:rPr>
              <a:t>japon</a:t>
            </a:r>
            <a:r>
              <a:rPr lang="en-GB" altLang="fr-FR" i="1" dirty="0">
                <a:solidFill>
                  <a:schemeClr val="accent2"/>
                </a:solidFill>
              </a:rPr>
              <a:t>' :'japan', `chine' :'china'}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indexé</a:t>
            </a:r>
            <a:r>
              <a:rPr lang="en-GB" altLang="fr-FR" dirty="0"/>
              <a:t> par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clé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de </a:t>
            </a:r>
            <a:r>
              <a:rPr lang="en-GB" altLang="fr-FR" dirty="0" err="1"/>
              <a:t>n’importe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type non-modifiable (</a:t>
            </a:r>
            <a:r>
              <a:rPr lang="en-GB" altLang="fr-FR" dirty="0" err="1"/>
              <a:t>hachage</a:t>
            </a:r>
            <a:r>
              <a:rPr lang="en-GB" altLang="fr-FR" dirty="0"/>
              <a:t>)</a:t>
            </a:r>
          </a:p>
          <a:p>
            <a:pPr lvl="1" eaLnBrk="1" hangingPunct="1"/>
            <a:r>
              <a:rPr lang="en-GB" altLang="fr-FR" dirty="0"/>
              <a:t>string, </a:t>
            </a:r>
            <a:r>
              <a:rPr lang="en-GB" altLang="fr-FR" dirty="0" err="1"/>
              <a:t>nombre</a:t>
            </a:r>
            <a:r>
              <a:rPr lang="en-GB" altLang="fr-FR" dirty="0"/>
              <a:t>, tuples de string et </a:t>
            </a:r>
            <a:r>
              <a:rPr lang="en-GB" altLang="fr-FR" dirty="0" err="1"/>
              <a:t>nombre</a:t>
            </a:r>
            <a:endParaRPr lang="en-GB" altLang="fr-FR" dirty="0"/>
          </a:p>
          <a:p>
            <a:pPr eaLnBrk="1" hangingPunct="1"/>
            <a:r>
              <a:rPr lang="en-GB" altLang="fr-FR" dirty="0" err="1"/>
              <a:t>Très</a:t>
            </a:r>
            <a:r>
              <a:rPr lang="en-GB" altLang="fr-FR" dirty="0"/>
              <a:t> </a:t>
            </a:r>
            <a:r>
              <a:rPr lang="en-GB" altLang="fr-FR" dirty="0" err="1"/>
              <a:t>rapide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Algorithme</a:t>
            </a:r>
            <a:r>
              <a:rPr lang="en-GB" altLang="fr-FR" dirty="0"/>
              <a:t> de </a:t>
            </a:r>
            <a:r>
              <a:rPr lang="en-GB" altLang="fr-FR" dirty="0" err="1"/>
              <a:t>hachage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Perte</a:t>
            </a:r>
            <a:r>
              <a:rPr lang="en-GB" altLang="fr-FR" dirty="0"/>
              <a:t> de </a:t>
            </a:r>
            <a:r>
              <a:rPr lang="en-GB" altLang="fr-FR" dirty="0" err="1"/>
              <a:t>l’ordre</a:t>
            </a:r>
            <a:r>
              <a:rPr lang="en-GB" altLang="fr-FR" dirty="0"/>
              <a:t> </a:t>
            </a:r>
            <a:r>
              <a:rPr lang="en-GB" altLang="fr-FR" dirty="0" err="1"/>
              <a:t>sauf</a:t>
            </a:r>
            <a:r>
              <a:rPr lang="en-GB" altLang="fr-FR" dirty="0"/>
              <a:t> pour </a:t>
            </a:r>
            <a:r>
              <a:rPr lang="en-GB" altLang="fr-FR" dirty="0" err="1"/>
              <a:t>collections.OrderedDict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66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dictionnaire</a:t>
            </a:r>
          </a:p>
        </p:txBody>
      </p:sp>
      <p:pic>
        <p:nvPicPr>
          <p:cNvPr id="4" name="Picture 6" descr="D:\python\sv48849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7" y="1388375"/>
            <a:ext cx="6400800" cy="42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9592" y="5821406"/>
            <a:ext cx="8766051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fr-FR" dirty="0" err="1"/>
              <a:t>has_keys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in </a:t>
            </a:r>
            <a:r>
              <a:rPr lang="en-GB" altLang="fr-FR" dirty="0" err="1"/>
              <a:t>en</a:t>
            </a:r>
            <a:r>
              <a:rPr lang="en-GB" altLang="fr-FR" dirty="0"/>
              <a:t> python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tel = {'jack': 4098, 'sape': 4139}       	&gt;&gt;&gt; tel['guido'] = 4127				&gt;&gt;&gt; tel							{'sape': 4139, 'guido': 4127, 'jack': 4098}	&gt;&gt;&gt; tel['jack']						4098							&gt;&gt;&gt; del tel['sape']					&gt;&gt;&gt; tel['irv'] = 4127					&gt;&gt;&gt; tel							{'guido': 4127, 'irv': 4127, 'jack': 4098}	&gt;&gt;&gt; tel.keys()						['guido', 'irv', 'jack']				&gt;&gt;&gt; tel.has_key('guido')			       	1</a:t>
            </a: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0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listes, listes en intentions, générateurs, </a:t>
            </a:r>
            <a:r>
              <a:rPr lang="fr-FR" dirty="0" err="1"/>
              <a:t>tuples</a:t>
            </a:r>
            <a:r>
              <a:rPr lang="fr-FR" dirty="0"/>
              <a:t> et clés de dictionnaires sont des </a:t>
            </a:r>
            <a:r>
              <a:rPr lang="fr-FR" dirty="0" err="1"/>
              <a:t>itérateurs</a:t>
            </a:r>
            <a:endParaRPr lang="fr-FR" dirty="0"/>
          </a:p>
          <a:p>
            <a:r>
              <a:rPr lang="fr-FR" dirty="0" err="1"/>
              <a:t>Iterator</a:t>
            </a:r>
            <a:endParaRPr lang="fr-FR" dirty="0"/>
          </a:p>
          <a:p>
            <a:r>
              <a:rPr lang="fr-FR" dirty="0"/>
              <a:t>Possibilités de faire des for</a:t>
            </a:r>
          </a:p>
          <a:p>
            <a:pPr lvl="1"/>
            <a:r>
              <a:rPr lang="fr-FR" dirty="0"/>
              <a:t>Méthodes __</a:t>
            </a:r>
            <a:r>
              <a:rPr lang="fr-FR" dirty="0" err="1"/>
              <a:t>iter</a:t>
            </a:r>
            <a:r>
              <a:rPr lang="fr-FR" dirty="0"/>
              <a:t>__() et </a:t>
            </a:r>
            <a:r>
              <a:rPr lang="fr-FR" dirty="0" err="1"/>
              <a:t>next</a:t>
            </a:r>
            <a:r>
              <a:rPr lang="fr-FR" dirty="0"/>
              <a:t>()</a:t>
            </a:r>
          </a:p>
          <a:p>
            <a:r>
              <a:rPr lang="fr-FR" dirty="0"/>
              <a:t>Tous les types complexes dérivent de </a:t>
            </a:r>
            <a:r>
              <a:rPr lang="fr-FR" dirty="0" err="1"/>
              <a:t>Iterator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Imbrication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kern="0"/>
              <a:t>L = ['abc', [(1,2), ([3], 4)], 5];</a:t>
            </a:r>
            <a:r>
              <a:rPr lang="en-GB" altLang="fr-FR" kern="0"/>
              <a:t> </a:t>
            </a:r>
            <a:r>
              <a:rPr lang="en-GB" altLang="fr-FR" sz="1800" kern="0"/>
              <a:t>ainsi, L[1] donnera [(1,2),([3],4)] et     L[1][1] donnera ([3],4)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sz="1800" kern="0"/>
          </a:p>
          <a:p>
            <a:pPr eaLnBrk="1" hangingPunct="1"/>
            <a:endParaRPr lang="en-GB" altLang="fr-FR" sz="1800" kern="0" dirty="0"/>
          </a:p>
        </p:txBody>
      </p:sp>
      <p:pic>
        <p:nvPicPr>
          <p:cNvPr id="5" name="Picture 7" descr="D:\python\list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37362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9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classique 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Peut se réécrire en liste en intention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Combinable avec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/>
              <a:t>Permet d’effectuer une opération directement sur une liste</a:t>
            </a:r>
          </a:p>
          <a:p>
            <a:pPr lvl="1"/>
            <a:r>
              <a:rPr lang="fr-FR" dirty="0"/>
              <a:t>Utilisation d’un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00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6286</TotalTime>
  <Words>1172</Words>
  <Application>Microsoft Office PowerPoint</Application>
  <PresentationFormat>Affichage à l'écran (4:3)</PresentationFormat>
  <Paragraphs>160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Les listes</vt:lpstr>
      <vt:lpstr>Opérations de liste</vt:lpstr>
      <vt:lpstr>Exemples</vt:lpstr>
      <vt:lpstr>Imbrication</vt:lpstr>
      <vt:lpstr>Méthodes de liste</vt:lpstr>
      <vt:lpstr>Méthodes de liste</vt:lpstr>
      <vt:lpstr>Exemples de méthodes de liste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Les dictionnaires</vt:lpstr>
      <vt:lpstr>Opérations de dictionnaire</vt:lpstr>
      <vt:lpstr>Exemple</vt:lpstr>
      <vt:lpstr>zip</vt:lpstr>
      <vt:lpstr>Iterator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264</cp:revision>
  <dcterms:created xsi:type="dcterms:W3CDTF">2000-04-10T19:33:12Z</dcterms:created>
  <dcterms:modified xsi:type="dcterms:W3CDTF">2025-06-17T11:55:57Z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