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300" r:id="rId19"/>
    <p:sldId id="290" r:id="rId20"/>
    <p:sldId id="29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a[3:8:2, 1:10:3]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42D1C-8AAB-79DB-1792-73B852CE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72513-7B05-8744-2C7C-AC958E2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numpy.typing</a:t>
            </a:r>
            <a:r>
              <a:rPr lang="en-US" dirty="0"/>
              <a:t> import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/>
              <a:t>NDArray</a:t>
            </a:r>
          </a:p>
          <a:p>
            <a:r>
              <a:rPr lang="en-US" dirty="0" err="1"/>
              <a:t>NDArray</a:t>
            </a:r>
            <a:r>
              <a:rPr lang="en-US" dirty="0"/>
              <a:t>[np.float64]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9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6377</TotalTime>
  <Words>696</Words>
  <Application>Microsoft Office PowerPoint</Application>
  <PresentationFormat>Affichage à l'écran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Typage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315</cp:revision>
  <dcterms:created xsi:type="dcterms:W3CDTF">2000-04-10T19:33:12Z</dcterms:created>
  <dcterms:modified xsi:type="dcterms:W3CDTF">2023-06-27T13:04:00Z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