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5" r:id="rId3"/>
    <p:sldId id="286" r:id="rId4"/>
    <p:sldId id="287" r:id="rId5"/>
    <p:sldId id="288" r:id="rId6"/>
    <p:sldId id="289" r:id="rId7"/>
    <p:sldId id="292" r:id="rId8"/>
    <p:sldId id="293" r:id="rId9"/>
    <p:sldId id="294" r:id="rId10"/>
    <p:sldId id="298" r:id="rId11"/>
    <p:sldId id="318" r:id="rId12"/>
    <p:sldId id="322" r:id="rId13"/>
    <p:sldId id="323" r:id="rId14"/>
    <p:sldId id="324" r:id="rId15"/>
    <p:sldId id="278" r:id="rId16"/>
    <p:sldId id="283" r:id="rId17"/>
    <p:sldId id="280" r:id="rId18"/>
    <p:sldId id="326" r:id="rId19"/>
    <p:sldId id="327" r:id="rId20"/>
    <p:sldId id="328" r:id="rId21"/>
    <p:sldId id="329" r:id="rId22"/>
    <p:sldId id="325" r:id="rId23"/>
    <p:sldId id="330" r:id="rId24"/>
    <p:sldId id="331" r:id="rId25"/>
    <p:sldId id="332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10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Scipy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r>
              <a:rPr lang="fr-FR" dirty="0"/>
              <a:t> contient des modules avancés dans plusieurs domaines</a:t>
            </a:r>
          </a:p>
          <a:p>
            <a:pPr lvl="1"/>
            <a:r>
              <a:rPr lang="fr-FR" dirty="0"/>
              <a:t>Basé sur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Scipy.stats</a:t>
            </a:r>
            <a:endParaRPr lang="fr-FR" dirty="0"/>
          </a:p>
          <a:p>
            <a:pPr lvl="1"/>
            <a:r>
              <a:rPr lang="fr-FR" dirty="0"/>
              <a:t>Outils de statistiques</a:t>
            </a:r>
          </a:p>
          <a:p>
            <a:r>
              <a:rPr lang="fr-FR" dirty="0" err="1"/>
              <a:t>Scipy.integrate</a:t>
            </a:r>
            <a:endParaRPr lang="fr-FR" dirty="0"/>
          </a:p>
          <a:p>
            <a:pPr lvl="1"/>
            <a:r>
              <a:rPr lang="fr-FR" dirty="0"/>
              <a:t>Calcul des intégrales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Linregress</a:t>
            </a:r>
            <a:endParaRPr lang="fr-FR" dirty="0"/>
          </a:p>
          <a:p>
            <a:pPr lvl="1"/>
            <a:r>
              <a:rPr lang="fr-FR" dirty="0"/>
              <a:t>Calcul la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slope</a:t>
            </a:r>
            <a:r>
              <a:rPr lang="fr-FR" dirty="0"/>
              <a:t> = a de </a:t>
            </a:r>
            <a:r>
              <a:rPr lang="fr-FR" dirty="0" err="1"/>
              <a:t>ax+b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 = b, </a:t>
            </a:r>
            <a:r>
              <a:rPr lang="fr-FR" dirty="0" err="1"/>
              <a:t>r_value</a:t>
            </a:r>
            <a:r>
              <a:rPr lang="fr-FR" dirty="0"/>
              <a:t> le coefficient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41.Surface – 283</a:t>
            </a:r>
          </a:p>
          <a:p>
            <a:pPr lvl="1"/>
            <a:r>
              <a:rPr lang="fr-FR" dirty="0"/>
              <a:t>Corrélation = 90.7% (TB)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 dirty="0"/>
              <a:t>Par exemple les sondages</a:t>
            </a:r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type S</a:t>
            </a:r>
          </a:p>
          <a:p>
            <a:r>
              <a:rPr lang="fr-FR" dirty="0"/>
              <a:t>Modèle </a:t>
            </a:r>
            <a:r>
              <a:rPr lang="fr-FR" dirty="0" err="1"/>
              <a:t>logit</a:t>
            </a:r>
            <a:endParaRPr lang="fr-FR" dirty="0"/>
          </a:p>
          <a:p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 et MLP</a:t>
            </a:r>
          </a:p>
        </p:txBody>
      </p:sp>
      <p:pic>
        <p:nvPicPr>
          <p:cNvPr id="1026" name="Picture 2" descr="https://upload.wikimedia.org/wikipedia/commons/thumb/6/6d/Exam_pass_logistic_curve.jpeg/400px-Exam_pass_logistic_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3340"/>
            <a:ext cx="4896544" cy="3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r>
              <a:rPr lang="fr-FR" dirty="0"/>
              <a:t> permet d’effectuer une régression sur n’importe quelle fonction</a:t>
            </a:r>
          </a:p>
          <a:p>
            <a:pPr lvl="1"/>
            <a:r>
              <a:rPr lang="fr-FR" dirty="0"/>
              <a:t>Uniquement à partir de </a:t>
            </a:r>
            <a:r>
              <a:rPr lang="fr-FR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Scipy.Integrate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+mj-lt"/>
              </a:rPr>
              <a:t>Calcul</a:t>
            </a:r>
            <a:r>
              <a:rPr lang="en-US" sz="2400" dirty="0">
                <a:latin typeface="+mj-lt"/>
              </a:rPr>
              <a:t> des </a:t>
            </a:r>
            <a:r>
              <a:rPr lang="en-US" sz="2400" dirty="0" err="1">
                <a:latin typeface="+mj-lt"/>
              </a:rPr>
              <a:t>intégrales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quad</a:t>
            </a:r>
            <a:r>
              <a:rPr lang="en-US" sz="2400" dirty="0">
                <a:latin typeface="+mj-lt"/>
              </a:rPr>
              <a:t> : </a:t>
            </a:r>
            <a:r>
              <a:rPr lang="en-US" sz="2400" dirty="0" err="1">
                <a:latin typeface="+mj-lt"/>
              </a:rPr>
              <a:t>Intégration</a:t>
            </a:r>
            <a:r>
              <a:rPr lang="en-US" sz="2400" dirty="0">
                <a:latin typeface="+mj-lt"/>
              </a:rPr>
              <a:t> simple</a:t>
            </a:r>
          </a:p>
          <a:p>
            <a:r>
              <a:rPr lang="en-US" sz="2400" dirty="0" err="1">
                <a:latin typeface="+mj-lt"/>
              </a:rPr>
              <a:t>Dblquad</a:t>
            </a:r>
            <a:r>
              <a:rPr lang="en-US" sz="2400" dirty="0">
                <a:latin typeface="+mj-lt"/>
              </a:rPr>
              <a:t> : double integration</a:t>
            </a:r>
          </a:p>
          <a:p>
            <a:r>
              <a:rPr lang="en-US" sz="2400" dirty="0" err="1">
                <a:latin typeface="+mj-lt"/>
              </a:rPr>
              <a:t>Tplquad</a:t>
            </a:r>
            <a:r>
              <a:rPr lang="en-US" sz="2400" dirty="0">
                <a:latin typeface="+mj-lt"/>
              </a:rPr>
              <a:t> : triple integration</a:t>
            </a:r>
          </a:p>
          <a:p>
            <a:r>
              <a:rPr lang="en-US" sz="2400" dirty="0">
                <a:latin typeface="+mj-lt"/>
              </a:rPr>
              <a:t>La </a:t>
            </a:r>
            <a:r>
              <a:rPr lang="en-US" sz="2400" dirty="0" err="1">
                <a:latin typeface="+mj-lt"/>
              </a:rPr>
              <a:t>méthode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est</a:t>
            </a:r>
            <a:r>
              <a:rPr lang="en-US" sz="2400" dirty="0">
                <a:latin typeface="+mj-lt"/>
              </a:rPr>
              <a:t> base sur des trapezes (</a:t>
            </a:r>
            <a:r>
              <a:rPr lang="en-US" sz="2400" dirty="0" err="1">
                <a:latin typeface="+mj-lt"/>
              </a:rPr>
              <a:t>trapz</a:t>
            </a:r>
            <a:r>
              <a:rPr lang="en-US" sz="2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48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0, </a:t>
            </a:r>
            <a:r>
              <a:rPr lang="fr-FR" dirty="0" err="1"/>
              <a:t>np.pi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(2.0, 2.220446049250313e-14)</a:t>
            </a:r>
          </a:p>
          <a:p>
            <a:pPr lvl="1"/>
            <a:r>
              <a:rPr lang="fr-FR" dirty="0"/>
              <a:t>2 avec une marge d’erreur faible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-np.inf, +np.inf)</a:t>
            </a:r>
          </a:p>
          <a:p>
            <a:pPr lvl="1"/>
            <a:r>
              <a:rPr lang="fr-FR" dirty="0"/>
              <a:t>(0.0, 0.0)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293096"/>
            <a:ext cx="2445155" cy="16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6B3D5-16F7-9E5C-64CF-9BEA53AC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64950-1E24-BAAC-7519-A6133675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avec paramètres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quad</a:t>
            </a: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a, b):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</a:t>
            </a: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 = quad(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1, args=(</a:t>
            </a:r>
            <a:r>
              <a:rPr 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fr-FR" sz="180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(1.6666666666666667, 1.8503717077085944e-14)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8E9AA4-20D2-08DD-BB29-FAD939F9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132856"/>
            <a:ext cx="233192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6883</TotalTime>
  <Words>804</Words>
  <Application>Microsoft Office PowerPoint</Application>
  <PresentationFormat>Affichage à l'écran (4:3)</PresentationFormat>
  <Paragraphs>125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Régression logistique</vt:lpstr>
      <vt:lpstr>Curvefit</vt:lpstr>
      <vt:lpstr>Scipy.Integrate</vt:lpstr>
      <vt:lpstr>Quad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306</cp:revision>
  <dcterms:created xsi:type="dcterms:W3CDTF">2000-04-10T19:33:12Z</dcterms:created>
  <dcterms:modified xsi:type="dcterms:W3CDTF">2022-09-21T07:23:12Z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