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83" r:id="rId18"/>
    <p:sldId id="280" r:id="rId19"/>
    <p:sldId id="272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Types </a:t>
            </a:r>
            <a:r>
              <a:rPr lang="fr-FR" altLang="fr-FR"/>
              <a:t>et variables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On utilise le triple double quotes (“”” … 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/>
              <a:t>On 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/>
              <a:t>)</a:t>
            </a:r>
            <a:r>
              <a:rPr lang="en-GB" altLang="fr-F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/>
              <a:t>Caractère</a:t>
            </a:r>
            <a:r>
              <a:rPr lang="en-GB" altLang="fr-FR" dirty="0"/>
              <a:t> </a:t>
            </a:r>
            <a:r>
              <a:rPr lang="en-GB" altLang="fr-FR" dirty="0" err="1"/>
              <a:t>d’échappement</a:t>
            </a:r>
            <a:r>
              <a:rPr lang="en-GB" altLang="fr-FR" dirty="0"/>
              <a:t> : \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Indiçage</a:t>
            </a:r>
            <a:r>
              <a:rPr lang="fr-FR" dirty="0"/>
              <a:t>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la gauche 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laissée</a:t>
            </a:r>
            <a:r>
              <a:rPr lang="en-GB" altLang="fr-FR" dirty="0"/>
              <a:t> </a:t>
            </a:r>
            <a:r>
              <a:rPr lang="en-GB" altLang="fr-FR" dirty="0" err="1"/>
              <a:t>vierge</a:t>
            </a:r>
            <a:r>
              <a:rPr lang="en-GB" altLang="fr-FR" dirty="0"/>
              <a:t> </a:t>
            </a:r>
            <a:r>
              <a:rPr lang="en-GB" altLang="fr-FR" dirty="0" err="1"/>
              <a:t>prend</a:t>
            </a:r>
            <a:r>
              <a:rPr lang="en-GB" altLang="fr-FR" dirty="0"/>
              <a:t> la </a:t>
            </a:r>
            <a:r>
              <a:rPr lang="en-GB" altLang="fr-FR" dirty="0" err="1"/>
              <a:t>valeur</a:t>
            </a:r>
            <a:r>
              <a:rPr lang="en-GB" altLang="fr-FR" dirty="0"/>
              <a:t> 0 à gauche et 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à </a:t>
            </a:r>
            <a:r>
              <a:rPr lang="en-GB" altLang="fr-FR" dirty="0" err="1"/>
              <a:t>droite</a:t>
            </a:r>
            <a:endParaRPr lang="en-GB" altLang="fr-FR" dirty="0"/>
          </a:p>
          <a:p>
            <a:pPr lvl="1">
              <a:lnSpc>
                <a:spcPct val="90000"/>
              </a:lnSpc>
            </a:pPr>
            <a:r>
              <a:rPr lang="en-GB" altLang="fr-FR" dirty="0"/>
              <a:t>s[:5] =&gt; s[0:5] et s[3:] =&gt; s[3:len(s)])			</a:t>
            </a:r>
          </a:p>
          <a:p>
            <a:pPr>
              <a:lnSpc>
                <a:spcPct val="90000"/>
              </a:lnSpc>
            </a:pPr>
            <a:r>
              <a:rPr lang="en-GB" altLang="fr-FR" dirty="0"/>
              <a:t>Un index qui </a:t>
            </a:r>
            <a:r>
              <a:rPr lang="en-GB" altLang="fr-FR" dirty="0" err="1"/>
              <a:t>est</a:t>
            </a:r>
            <a:r>
              <a:rPr lang="en-GB" altLang="fr-FR" dirty="0"/>
              <a:t> trop grand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, un index de fin </a:t>
            </a:r>
            <a:r>
              <a:rPr lang="en-GB" altLang="fr-FR" dirty="0" err="1"/>
              <a:t>inférieur</a:t>
            </a:r>
            <a:r>
              <a:rPr lang="en-GB" altLang="fr-FR" dirty="0"/>
              <a:t> à </a:t>
            </a:r>
            <a:r>
              <a:rPr lang="en-GB" altLang="fr-FR" dirty="0" err="1"/>
              <a:t>l’indice</a:t>
            </a:r>
            <a:r>
              <a:rPr lang="en-GB" altLang="fr-FR" dirty="0"/>
              <a:t> de début </a:t>
            </a:r>
            <a:r>
              <a:rPr lang="en-GB" altLang="fr-FR" dirty="0" err="1"/>
              <a:t>retourne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vide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s[1:100] </a:t>
            </a:r>
            <a:r>
              <a:rPr lang="en-GB" altLang="fr-FR" dirty="0" err="1"/>
              <a:t>donnera</a:t>
            </a:r>
            <a:r>
              <a:rPr lang="en-GB" altLang="fr-FR" dirty="0"/>
              <a:t> ‘onexemple.py’ et s[2:1] </a:t>
            </a:r>
            <a:r>
              <a:rPr lang="en-GB" altLang="fr-FR" dirty="0" err="1"/>
              <a:t>donnera</a:t>
            </a:r>
            <a:r>
              <a:rPr lang="en-GB" altLang="fr-FR" dirty="0"/>
              <a:t> ‘’	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 s[-2]  # les </a:t>
            </a:r>
            <a:r>
              <a:rPr lang="en-GB" altLang="fr-FR" dirty="0" err="1">
                <a:solidFill>
                  <a:schemeClr val="accent2"/>
                </a:solidFill>
              </a:rPr>
              <a:t>deux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derniers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caractères</a:t>
            </a:r>
            <a:endParaRPr lang="en-GB" altLang="fr-FR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&gt;&gt;&gt;’</a:t>
            </a:r>
            <a:r>
              <a:rPr lang="en-GB" altLang="fr-FR" dirty="0" err="1">
                <a:solidFill>
                  <a:schemeClr val="accent2"/>
                </a:solidFill>
              </a:rPr>
              <a:t>py</a:t>
            </a:r>
            <a:r>
              <a:rPr lang="en-GB" altLang="fr-FR" dirty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&gt;&gt;&gt;s[-100] # </a:t>
            </a:r>
            <a:r>
              <a:rPr lang="en-GB" altLang="fr-FR" dirty="0" err="1">
                <a:solidFill>
                  <a:schemeClr val="accent2"/>
                </a:solidFill>
              </a:rPr>
              <a:t>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6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Astuces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Permutation de 2 variables</a:t>
            </a:r>
          </a:p>
          <a:p>
            <a:pPr lvl="1"/>
            <a:r>
              <a:rPr lang="fr-FR" dirty="0" err="1"/>
              <a:t>a,b</a:t>
            </a:r>
            <a:r>
              <a:rPr lang="fr-FR" dirty="0"/>
              <a:t> = </a:t>
            </a:r>
            <a:r>
              <a:rPr lang="fr-FR" dirty="0" err="1"/>
              <a:t>b,a</a:t>
            </a:r>
            <a:endParaRPr lang="fr-FR" dirty="0"/>
          </a:p>
          <a:p>
            <a:r>
              <a:rPr lang="fr-FR" dirty="0"/>
              <a:t>Affectation multiple</a:t>
            </a:r>
          </a:p>
          <a:p>
            <a:pPr lvl="1"/>
            <a:r>
              <a:rPr lang="fr-FR" dirty="0"/>
              <a:t>a = b = 3</a:t>
            </a:r>
          </a:p>
          <a:p>
            <a:r>
              <a:rPr lang="fr-FR" dirty="0"/>
              <a:t>Ecriture sur plusieurs lignes</a:t>
            </a:r>
          </a:p>
          <a:p>
            <a:pPr lvl="1"/>
            <a:r>
              <a:rPr lang="fr-FR" dirty="0"/>
              <a:t>1 + 2 + 3 \</a:t>
            </a:r>
          </a:p>
          <a:p>
            <a:pPr lvl="1"/>
            <a:r>
              <a:rPr lang="fr-FR" dirty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/>
              <a:t>type()</a:t>
            </a:r>
          </a:p>
          <a:p>
            <a:pPr lvl="1"/>
            <a:r>
              <a:rPr lang="fr-FR" dirty="0"/>
              <a:t>Renvoie le type de la variable</a:t>
            </a:r>
          </a:p>
          <a:p>
            <a:pPr lvl="1"/>
            <a:r>
              <a:rPr lang="fr-FR" dirty="0"/>
              <a:t>type(3.14)</a:t>
            </a:r>
          </a:p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une variable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len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la taille d’une string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(s)</a:t>
            </a:r>
          </a:p>
          <a:p>
            <a:r>
              <a:rPr lang="fr-FR" dirty="0"/>
              <a:t>input()</a:t>
            </a:r>
          </a:p>
          <a:p>
            <a:pPr lvl="1"/>
            <a:r>
              <a:rPr lang="fr-FR" dirty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")</a:t>
            </a:r>
          </a:p>
          <a:p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Convertir un string en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strings sont en objet</a:t>
            </a:r>
          </a:p>
          <a:p>
            <a:r>
              <a:rPr lang="fr-FR" dirty="0" err="1"/>
              <a:t>lower</a:t>
            </a:r>
            <a:r>
              <a:rPr lang="fr-FR" dirty="0"/>
              <a:t>(), </a:t>
            </a:r>
            <a:r>
              <a:rPr lang="fr-FR" dirty="0" err="1"/>
              <a:t>upper</a:t>
            </a:r>
            <a:r>
              <a:rPr lang="fr-FR" dirty="0"/>
              <a:t>(), </a:t>
            </a:r>
            <a:r>
              <a:rPr lang="fr-FR" dirty="0" err="1"/>
              <a:t>capitalize</a:t>
            </a:r>
            <a:r>
              <a:rPr lang="fr-FR" dirty="0"/>
              <a:t>(), </a:t>
            </a:r>
            <a:r>
              <a:rPr lang="fr-FR" dirty="0" err="1"/>
              <a:t>strip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pPr lvl="1"/>
            <a:r>
              <a:rPr lang="fr-FR" dirty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/>
              <a:t>f"He</a:t>
            </a:r>
            <a:r>
              <a:rPr lang="en-US" dirty="0"/>
              <a:t> 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et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chaînes se comportent comme des listes</a:t>
            </a:r>
          </a:p>
          <a:p>
            <a:pPr lvl="1"/>
            <a:r>
              <a:rPr lang="fr-FR" dirty="0"/>
              <a:t>Mais non modifiable</a:t>
            </a:r>
          </a:p>
          <a:p>
            <a:pPr lvl="1"/>
            <a:r>
              <a:rPr lang="fr-FR" dirty="0"/>
              <a:t>Possède les mêmes opérateurs</a:t>
            </a:r>
          </a:p>
          <a:p>
            <a:pPr lvl="1"/>
            <a:r>
              <a:rPr lang="fr-FR" dirty="0"/>
              <a:t>Voir chapitre sur les types complexes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""" """ Commentaire multiligne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/>
              <a:t>12, 3.14, 0xFF, 0377, (-1+2)*3/4**5, abs(x), 0&lt;x&lt;=5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+=, -=</a:t>
            </a:r>
          </a:p>
          <a:p>
            <a:pPr lvl="1"/>
            <a:r>
              <a:rPr lang="fr-FR" dirty="0"/>
              <a:t>/ représente la division flottante</a:t>
            </a:r>
          </a:p>
          <a:p>
            <a:pPr lvl="2"/>
            <a:r>
              <a:rPr lang="fr-FR" dirty="0"/>
              <a:t>Attention en Python 2 / représentait la division entière</a:t>
            </a:r>
          </a:p>
          <a:p>
            <a:pPr lvl="1"/>
            <a:r>
              <a:rPr lang="fr-FR" dirty="0"/>
              <a:t>// représente la division entière</a:t>
            </a:r>
          </a:p>
          <a:p>
            <a:pPr lvl="1"/>
            <a:r>
              <a:rPr lang="fr-FR" dirty="0"/>
              <a:t>** représente la puissance</a:t>
            </a:r>
          </a:p>
          <a:p>
            <a:pPr lvl="1"/>
            <a:r>
              <a:rPr lang="fr-FR" dirty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Case</a:t>
            </a:r>
          </a:p>
          <a:p>
            <a:pPr lvl="1"/>
            <a:r>
              <a:rPr lang="fr-FR" dirty="0" err="1"/>
              <a:t>ma_variable</a:t>
            </a:r>
            <a:endParaRPr lang="fr-FR" dirty="0"/>
          </a:p>
          <a:p>
            <a:r>
              <a:rPr lang="fr-FR" dirty="0"/>
              <a:t>CAML Case</a:t>
            </a:r>
          </a:p>
          <a:p>
            <a:pPr lvl="1"/>
            <a:r>
              <a:rPr lang="fr-FR" dirty="0" err="1"/>
              <a:t>maVariable</a:t>
            </a:r>
            <a:endParaRPr lang="fr-FR" dirty="0"/>
          </a:p>
          <a:p>
            <a:r>
              <a:rPr lang="fr-FR" dirty="0"/>
              <a:t>Kebab Case</a:t>
            </a:r>
          </a:p>
          <a:p>
            <a:pPr lvl="1"/>
            <a:r>
              <a:rPr lang="fr-FR" dirty="0"/>
              <a:t>ma-Variable-2</a:t>
            </a:r>
          </a:p>
          <a:p>
            <a:r>
              <a:rPr lang="fr-FR" dirty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langage faiblement typées</a:t>
            </a:r>
          </a:p>
          <a:p>
            <a:r>
              <a:rPr lang="fr-FR" dirty="0"/>
              <a:t>Les variables n’ont pas de type définie</a:t>
            </a:r>
          </a:p>
          <a:p>
            <a:pPr lvl="1"/>
            <a:r>
              <a:rPr lang="fr-FR" dirty="0"/>
              <a:t>Mais s’adapte aux types de base</a:t>
            </a:r>
          </a:p>
          <a:p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3</a:t>
            </a:r>
          </a:p>
          <a:p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3.14</a:t>
            </a:r>
          </a:p>
          <a:p>
            <a:r>
              <a:rPr lang="fr-FR" dirty="0"/>
              <a:t>string</a:t>
            </a:r>
          </a:p>
          <a:p>
            <a:pPr lvl="1"/>
            <a:r>
              <a:rPr lang="fr-FR" dirty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3272</TotalTime>
  <Words>831</Words>
  <Application>Microsoft Office PowerPoint</Application>
  <PresentationFormat>Affichage à l'écran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Indiçage des chaînes</vt:lpstr>
      <vt:lpstr>Remarques sur les chaînes</vt:lpstr>
      <vt:lpstr>Astuces</vt:lpstr>
      <vt:lpstr>Les premières fonctions</vt:lpstr>
      <vt:lpstr>Les premières fonctions</vt:lpstr>
      <vt:lpstr>Les fonctions des chaînes</vt:lpstr>
      <vt:lpstr>fstrings</vt:lpstr>
      <vt:lpstr>Chaînes et listes</vt:lpstr>
      <vt:lpstr>Opération sur les chaînes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213</cp:revision>
  <dcterms:created xsi:type="dcterms:W3CDTF">2000-04-10T19:33:12Z</dcterms:created>
  <dcterms:modified xsi:type="dcterms:W3CDTF">2023-07-03T11:39:37Z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