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5" r:id="rId10"/>
    <p:sldId id="272" r:id="rId11"/>
    <p:sldId id="273" r:id="rId12"/>
    <p:sldId id="274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22</a:t>
            </a:r>
          </a:p>
          <a:p>
            <a:pPr eaLnBrk="1" hangingPunct="1"/>
            <a:r>
              <a:rPr lang="fr-FR" altLang="fr-FR" dirty="0" err="1"/>
              <a:t>SQLAlchemy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483B-CB72-391B-4CAD-B48FC1C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C8E2-C831-B806-8C09-B8380556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enums</a:t>
            </a:r>
            <a:r>
              <a:rPr lang="fr-FR" dirty="0"/>
              <a:t> 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A729ED-8695-352B-A022-E10F95BF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63" y="2474576"/>
            <a:ext cx="2267266" cy="1114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8A6BA7-EA7B-C9E5-C921-62574317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83424"/>
            <a:ext cx="43440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00E06-C3ED-67D7-5200-191FC508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FC95D-22C3-61E9-6D57-14726817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24E08-848A-0FE8-DD3D-5C3CE79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2176287"/>
            <a:ext cx="649695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7A6D1-54E7-5E1A-38F9-E757240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to </a:t>
            </a:r>
            <a:r>
              <a:rPr lang="fr-FR" dirty="0" err="1"/>
              <a:t>Many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026EEF-71D0-E720-A6AC-D4FBD447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8" y="5013176"/>
            <a:ext cx="8659433" cy="109552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13772C-C22B-1191-1AE1-36D4DAC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654458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 mapping Objet-Relationnel</a:t>
            </a:r>
          </a:p>
          <a:p>
            <a:r>
              <a:rPr lang="fr-FR" dirty="0"/>
              <a:t>Initialement inclus dans le projet Django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SQLAlchemy</a:t>
            </a:r>
            <a:endParaRPr lang="fr-FR" dirty="0"/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psycopg2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B8DB9-DE59-8ACD-5BC3-573CCFCF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29000"/>
            <a:ext cx="4467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57988-FB48-8E31-5561-CEBAD05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0EF68-8190-6B06-223C-90BE9FE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orientée data mappée à une table</a:t>
            </a:r>
          </a:p>
          <a:p>
            <a:r>
              <a:rPr lang="fr-FR" dirty="0"/>
              <a:t>Pas de méthode intelligente</a:t>
            </a:r>
          </a:p>
          <a:p>
            <a:r>
              <a:rPr lang="fr-FR" dirty="0"/>
              <a:t>Peu avoir un constructeur et un _</a:t>
            </a:r>
            <a:r>
              <a:rPr lang="fr-FR" dirty="0" err="1"/>
              <a:t>repr</a:t>
            </a:r>
            <a:r>
              <a:rPr lang="fr-FR" dirty="0"/>
              <a:t>_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0CB1A9-C25F-F2DC-906B-71E0D268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49080"/>
            <a:ext cx="56967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A731-1CF3-5ADB-D9FD-2C6D1D4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578D8-37DD-6954-DC54-7E20303D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</a:t>
            </a:r>
            <a:r>
              <a:rPr lang="fr-FR" dirty="0" err="1"/>
              <a:t>SQLAlchemy</a:t>
            </a:r>
            <a:r>
              <a:rPr lang="fr-FR" dirty="0"/>
              <a:t> dédiée à une bd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sqlalchemy</a:t>
            </a:r>
            <a:r>
              <a:rPr lang="en-US" sz="2000" dirty="0"/>
              <a:t> import </a:t>
            </a:r>
            <a:r>
              <a:rPr lang="en-US" sz="2000" dirty="0" err="1"/>
              <a:t>create_engine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engine = </a:t>
            </a:r>
            <a:r>
              <a:rPr lang="en-US" sz="2000" dirty="0" err="1"/>
              <a:t>create_engine</a:t>
            </a:r>
            <a:r>
              <a:rPr lang="en-US" sz="2000" dirty="0"/>
              <a:t>('</a:t>
            </a:r>
            <a:r>
              <a:rPr lang="en-US" sz="2000" dirty="0" err="1"/>
              <a:t>postgresql</a:t>
            </a:r>
            <a:r>
              <a:rPr lang="en-US" sz="2000" dirty="0"/>
              <a:t>://</a:t>
            </a:r>
            <a:r>
              <a:rPr lang="en-US" sz="2000" dirty="0" err="1"/>
              <a:t>user:password@hostname</a:t>
            </a:r>
            <a:r>
              <a:rPr lang="en-US" sz="2000" dirty="0"/>
              <a:t>/</a:t>
            </a:r>
            <a:r>
              <a:rPr lang="en-US" sz="2000" dirty="0" err="1"/>
              <a:t>database_name</a:t>
            </a:r>
            <a:r>
              <a:rPr lang="en-US" sz="2000" dirty="0"/>
              <a:t>’)</a:t>
            </a:r>
          </a:p>
          <a:p>
            <a:r>
              <a:rPr lang="fr-FR" dirty="0"/>
              <a:t>Base</a:t>
            </a:r>
          </a:p>
          <a:p>
            <a:pPr lvl="1"/>
            <a:r>
              <a:rPr lang="fr-FR" dirty="0"/>
              <a:t>Classe de base de toutes les entités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en-US" dirty="0"/>
              <a:t>class Base:</a:t>
            </a:r>
          </a:p>
          <a:p>
            <a:pPr marL="457200" lvl="1" indent="0">
              <a:buNone/>
            </a:pPr>
            <a:r>
              <a:rPr lang="en-US" dirty="0"/>
              <a:t>    __</a:t>
            </a:r>
            <a:r>
              <a:rPr lang="en-US" dirty="0" err="1"/>
              <a:t>allow_unmapped</a:t>
            </a:r>
            <a:r>
              <a:rPr lang="en-US" dirty="0"/>
              <a:t>__ = True</a:t>
            </a:r>
          </a:p>
          <a:p>
            <a:pPr marL="457200" lvl="1" indent="0">
              <a:buNone/>
            </a:pPr>
            <a:r>
              <a:rPr lang="en-US" dirty="0"/>
              <a:t>Base = </a:t>
            </a:r>
            <a:r>
              <a:rPr lang="en-US" dirty="0" err="1"/>
              <a:t>declarative_base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=Base)</a:t>
            </a:r>
            <a:endParaRPr lang="fr-FR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04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3EDF9-61A2-4425-88FF-91A5871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90347-EC35-6498-4168-F84DD8C8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unique vers la base de données</a:t>
            </a:r>
          </a:p>
          <a:p>
            <a:r>
              <a:rPr lang="fr-FR" dirty="0"/>
              <a:t>Possède les collections d’entités</a:t>
            </a:r>
          </a:p>
          <a:p>
            <a:r>
              <a:rPr lang="fr-FR" dirty="0"/>
              <a:t>Possède le moteur</a:t>
            </a:r>
          </a:p>
          <a:p>
            <a:pPr lvl="1"/>
            <a:r>
              <a:rPr lang="fr-FR" dirty="0"/>
              <a:t>Durée de vie longue</a:t>
            </a:r>
          </a:p>
          <a:p>
            <a:r>
              <a:rPr lang="fr-FR" dirty="0"/>
              <a:t>Pool de connexion à la base de données</a:t>
            </a:r>
          </a:p>
          <a:p>
            <a:pPr lvl="1"/>
            <a:r>
              <a:rPr lang="fr-FR" dirty="0"/>
              <a:t>La session est la connexion à la base</a:t>
            </a:r>
          </a:p>
          <a:p>
            <a:pPr lvl="1"/>
            <a:r>
              <a:rPr lang="fr-FR" dirty="0"/>
              <a:t>Durée de vie faible</a:t>
            </a:r>
          </a:p>
          <a:p>
            <a:r>
              <a:rPr lang="fr-FR" dirty="0"/>
              <a:t>Constructeur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AD19E-CFD4-9168-FF91-77FDBE9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13176"/>
            <a:ext cx="54681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D26BB-9E34-E754-7113-71D1822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964B6-F8C5-B304-0673-E1D2893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l’engine</a:t>
            </a:r>
          </a:p>
          <a:p>
            <a:pPr lvl="1"/>
            <a:r>
              <a:rPr lang="fr-FR" dirty="0"/>
              <a:t>Souvent un singleton</a:t>
            </a:r>
          </a:p>
          <a:p>
            <a:pPr lvl="1"/>
            <a:r>
              <a:rPr lang="fr-FR" dirty="0" err="1"/>
              <a:t>Create_all</a:t>
            </a:r>
            <a:r>
              <a:rPr lang="fr-FR" dirty="0"/>
              <a:t> permet de créer la bd</a:t>
            </a:r>
          </a:p>
          <a:p>
            <a:pPr lvl="1"/>
            <a:r>
              <a:rPr lang="fr-FR" dirty="0"/>
              <a:t>Echo permet de </a:t>
            </a:r>
            <a:r>
              <a:rPr lang="fr-FR" dirty="0" err="1"/>
              <a:t>logguer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CAF33C-B79B-65E5-4A17-B0D2BFF7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365104"/>
            <a:ext cx="588727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0AB71-8EA1-23E4-AD84-BB8451B0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23713-6E82-4867-3FCF-743DB3EB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gérer le pool de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C0915-443B-C97B-86F9-A8815976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7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5A8AB-1928-8DB1-D10C-01EC365F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5662D-FEBA-245E-C05F-0CE158B7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entity</a:t>
            </a:r>
            <a:r>
              <a:rPr lang="fr-FR" dirty="0"/>
              <a:t> qui doit dérivé de Base</a:t>
            </a:r>
          </a:p>
          <a:p>
            <a:pPr lvl="1"/>
            <a:r>
              <a:rPr lang="fr-FR" dirty="0"/>
              <a:t>Mapping via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Gestion des relations, pk, </a:t>
            </a:r>
            <a:r>
              <a:rPr lang="fr-FR" dirty="0" err="1"/>
              <a:t>fk</a:t>
            </a:r>
            <a:r>
              <a:rPr lang="fr-FR" dirty="0"/>
              <a:t>, </a:t>
            </a:r>
            <a:r>
              <a:rPr lang="fr-FR" dirty="0" err="1"/>
              <a:t>nullables</a:t>
            </a:r>
            <a:r>
              <a:rPr lang="fr-FR" dirty="0"/>
              <a:t> et index)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83752D-D29D-38CA-9B26-68057B6A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89040"/>
            <a:ext cx="422969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D0CE-479C-3871-5FDF-90B844A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8EE0E-C332-8C2C-3017-AF20D5A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ajoute au contexte</a:t>
            </a:r>
          </a:p>
          <a:p>
            <a:r>
              <a:rPr lang="fr-FR" dirty="0"/>
              <a:t>Commit</a:t>
            </a:r>
          </a:p>
          <a:p>
            <a:pPr lvl="1"/>
            <a:r>
              <a:rPr lang="fr-FR" dirty="0"/>
              <a:t>Commit le contexte</a:t>
            </a:r>
          </a:p>
          <a:p>
            <a:r>
              <a:rPr lang="fr-FR" dirty="0"/>
              <a:t>Exécute</a:t>
            </a:r>
          </a:p>
          <a:p>
            <a:pPr lvl="1"/>
            <a:r>
              <a:rPr lang="fr-FR" dirty="0"/>
              <a:t>Exécute </a:t>
            </a:r>
            <a:r>
              <a:rPr lang="fr-FR"/>
              <a:t>une 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78738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6939</TotalTime>
  <Words>223</Words>
  <Application>Microsoft Office PowerPoint</Application>
  <PresentationFormat>Affichage à l'écran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ORM</vt:lpstr>
      <vt:lpstr>Pattern Entity</vt:lpstr>
      <vt:lpstr>Engine</vt:lpstr>
      <vt:lpstr>Pattern Context</vt:lpstr>
      <vt:lpstr>DbContext</vt:lpstr>
      <vt:lpstr>Création de la session</vt:lpstr>
      <vt:lpstr>Mapping</vt:lpstr>
      <vt:lpstr>Contexte</vt:lpstr>
      <vt:lpstr>Enum</vt:lpstr>
      <vt:lpstr>One to many</vt:lpstr>
      <vt:lpstr>Many to Many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306</cp:revision>
  <dcterms:created xsi:type="dcterms:W3CDTF">2000-04-10T19:33:12Z</dcterms:created>
  <dcterms:modified xsi:type="dcterms:W3CDTF">2024-05-21T12:56:31Z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