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0" r:id="rId14"/>
    <p:sldId id="277" r:id="rId15"/>
    <p:sldId id="278" r:id="rId16"/>
    <p:sldId id="280" r:id="rId1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107" d="100"/>
          <a:sy n="107" d="100"/>
        </p:scale>
        <p:origin x="104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5</a:t>
            </a:r>
            <a:endParaRPr lang="fr-FR" altLang="fr-FR" dirty="0"/>
          </a:p>
          <a:p>
            <a:pPr eaLnBrk="1" hangingPunct="1"/>
            <a:r>
              <a:rPr lang="fr-FR" altLang="fr-FR" dirty="0" err="1"/>
              <a:t>MatPlotLib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814636"/>
            <a:ext cx="5114925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subplot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098" name="Picture 2" descr="../../_images/subplots_demo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1146760"/>
            <a:ext cx="5238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212976"/>
            <a:ext cx="3633726" cy="115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50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subplot</a:t>
            </a:r>
            <a:endParaRPr lang="fr-FR" dirty="0"/>
          </a:p>
        </p:txBody>
      </p:sp>
      <p:pic>
        <p:nvPicPr>
          <p:cNvPr id="5124" name="Picture 4" descr="../../_images/subplots_demo_0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836712"/>
            <a:ext cx="5029210" cy="411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603" y="2492896"/>
            <a:ext cx="51625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38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subplot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2348880"/>
            <a:ext cx="3456384" cy="2265852"/>
          </a:xfrm>
          <a:prstGeom prst="rect">
            <a:avLst/>
          </a:prstGeom>
        </p:spPr>
      </p:pic>
      <p:pic>
        <p:nvPicPr>
          <p:cNvPr id="6146" name="Picture 2" descr="../../_images/subplots_demo_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703" y="1480765"/>
            <a:ext cx="5238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475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show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peut y avoir </a:t>
            </a:r>
            <a:r>
              <a:rPr lang="fr-FR"/>
              <a:t>plusieurs commandes </a:t>
            </a:r>
            <a:r>
              <a:rPr lang="fr-FR" dirty="0"/>
              <a:t>par </a:t>
            </a:r>
            <a:r>
              <a:rPr lang="fr-FR" dirty="0" err="1"/>
              <a:t>pyplot</a:t>
            </a:r>
            <a:endParaRPr lang="fr-FR" dirty="0"/>
          </a:p>
          <a:p>
            <a:pPr lvl="1"/>
            <a:r>
              <a:rPr lang="en-US" dirty="0"/>
              <a:t>plot([1,2,3], [1,2,3], 'go-', label='line 1', linewidth=2)</a:t>
            </a:r>
          </a:p>
          <a:p>
            <a:pPr lvl="1"/>
            <a:r>
              <a:rPr lang="en-US" dirty="0"/>
              <a:t>plot([1,2,3], [1,4,9], '</a:t>
            </a:r>
            <a:r>
              <a:rPr lang="en-US" dirty="0" err="1"/>
              <a:t>rs</a:t>
            </a:r>
            <a:r>
              <a:rPr lang="en-US" dirty="0"/>
              <a:t>',  label='line 2')</a:t>
            </a:r>
          </a:p>
          <a:p>
            <a:pPr lvl="1"/>
            <a:r>
              <a:rPr lang="en-US" dirty="0"/>
              <a:t>axis([0, 4, 0, 10])</a:t>
            </a:r>
          </a:p>
          <a:p>
            <a:pPr lvl="1"/>
            <a:r>
              <a:rPr lang="en-US" dirty="0"/>
              <a:t>legend()</a:t>
            </a:r>
            <a:endParaRPr lang="fr-FR" dirty="0"/>
          </a:p>
          <a:p>
            <a:r>
              <a:rPr lang="fr-FR" dirty="0"/>
              <a:t>Show() va calculer le graphique final</a:t>
            </a:r>
          </a:p>
        </p:txBody>
      </p:sp>
    </p:spTree>
    <p:extLst>
      <p:ext uri="{BB962C8B-B14F-4D97-AF65-F5344CB8AC3E}">
        <p14:creationId xmlns:p14="http://schemas.microsoft.com/office/powerpoint/2010/main" val="1919918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Jupyter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Successeur de </a:t>
            </a:r>
            <a:r>
              <a:rPr lang="fr-FR" dirty="0" err="1"/>
              <a:t>IPython</a:t>
            </a:r>
            <a:endParaRPr lang="fr-FR" dirty="0"/>
          </a:p>
          <a:p>
            <a:r>
              <a:rPr lang="fr-FR" dirty="0"/>
              <a:t>Python en ligne</a:t>
            </a:r>
          </a:p>
        </p:txBody>
      </p:sp>
    </p:spTree>
    <p:extLst>
      <p:ext uri="{BB962C8B-B14F-4D97-AF65-F5344CB8AC3E}">
        <p14:creationId xmlns:p14="http://schemas.microsoft.com/office/powerpoint/2010/main" val="472338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Jupyter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Jupyter Not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980728"/>
            <a:ext cx="7726927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435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Google </a:t>
            </a:r>
            <a:r>
              <a:rPr lang="fr-FR" dirty="0" err="1"/>
              <a:t>Colab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1462087"/>
            <a:ext cx="46863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Package graphique 2D</a:t>
            </a:r>
          </a:p>
          <a:p>
            <a:r>
              <a:rPr lang="fr-FR" dirty="0"/>
              <a:t>Module Python</a:t>
            </a:r>
          </a:p>
          <a:p>
            <a:pPr lvl="1"/>
            <a:r>
              <a:rPr lang="fr-FR" dirty="0"/>
              <a:t>Disponible dans Anaconda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matplotlib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matplotlib.pyplot</a:t>
            </a:r>
            <a:r>
              <a:rPr lang="fr-FR" dirty="0"/>
              <a:t> as </a:t>
            </a:r>
            <a:r>
              <a:rPr lang="fr-FR" dirty="0" err="1"/>
              <a:t>plt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797152"/>
            <a:ext cx="63722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060848"/>
            <a:ext cx="4912929" cy="388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8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plot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plot(</a:t>
            </a:r>
            <a:r>
              <a:rPr lang="fr-FR" dirty="0" err="1"/>
              <a:t>x,y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x et y sont les listes à 1 dimension de même longueur</a:t>
            </a:r>
          </a:p>
          <a:p>
            <a:r>
              <a:rPr lang="fr-FR" dirty="0"/>
              <a:t>plot(y)</a:t>
            </a:r>
          </a:p>
          <a:p>
            <a:pPr lvl="1"/>
            <a:r>
              <a:rPr lang="fr-FR" dirty="0"/>
              <a:t>x sera un range[0,len(y)]</a:t>
            </a:r>
          </a:p>
          <a:p>
            <a:r>
              <a:rPr lang="fr-FR" dirty="0"/>
              <a:t>plot(x, y, '</a:t>
            </a:r>
            <a:r>
              <a:rPr lang="fr-FR" dirty="0" err="1"/>
              <a:t>bo</a:t>
            </a:r>
            <a:r>
              <a:rPr lang="fr-FR" dirty="0"/>
              <a:t>')</a:t>
            </a:r>
          </a:p>
          <a:p>
            <a:pPr lvl="1"/>
            <a:r>
              <a:rPr lang="fr-FR" dirty="0"/>
              <a:t>Le troisième paramètre est le style</a:t>
            </a:r>
          </a:p>
          <a:p>
            <a:pPr lvl="1"/>
            <a:r>
              <a:rPr lang="fr-FR" dirty="0"/>
              <a:t>Le premier caractère est la couleur</a:t>
            </a:r>
          </a:p>
          <a:p>
            <a:pPr lvl="1"/>
            <a:r>
              <a:rPr lang="fr-FR" dirty="0"/>
              <a:t>Le 2</a:t>
            </a:r>
            <a:r>
              <a:rPr lang="fr-FR" baseline="30000" dirty="0"/>
              <a:t>ème</a:t>
            </a:r>
            <a:r>
              <a:rPr lang="fr-FR" dirty="0"/>
              <a:t> caractère est le style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933056"/>
            <a:ext cx="25717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2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Styles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400600" cy="5040560"/>
          </a:xfrm>
        </p:spPr>
        <p:txBody>
          <a:bodyPr/>
          <a:lstStyle/>
          <a:p>
            <a:r>
              <a:rPr lang="fr-FR" dirty="0"/>
              <a:t>Il peut y avoir plusieurs courbes</a:t>
            </a:r>
          </a:p>
          <a:p>
            <a:pPr lvl="1"/>
            <a:r>
              <a:rPr lang="es-ES" dirty="0" err="1"/>
              <a:t>a.plot</a:t>
            </a:r>
            <a:r>
              <a:rPr lang="es-ES" dirty="0"/>
              <a:t>(x1, y1, 'g^', x2, y2, 'g-')</a:t>
            </a:r>
          </a:p>
          <a:p>
            <a:pPr lvl="1"/>
            <a:r>
              <a:rPr lang="es-ES" dirty="0" err="1"/>
              <a:t>Chaque</a:t>
            </a:r>
            <a:r>
              <a:rPr lang="es-ES" dirty="0"/>
              <a:t> </a:t>
            </a:r>
            <a:r>
              <a:rPr lang="es-ES" dirty="0" err="1"/>
              <a:t>ligne</a:t>
            </a:r>
            <a:r>
              <a:rPr lang="es-ES" dirty="0"/>
              <a:t> </a:t>
            </a:r>
            <a:r>
              <a:rPr lang="es-ES" dirty="0" err="1"/>
              <a:t>possède</a:t>
            </a:r>
            <a:r>
              <a:rPr lang="es-ES" dirty="0"/>
              <a:t> par </a:t>
            </a:r>
            <a:r>
              <a:rPr lang="es-ES" dirty="0" err="1"/>
              <a:t>défaut</a:t>
            </a:r>
            <a:r>
              <a:rPr lang="es-ES" dirty="0"/>
              <a:t> un </a:t>
            </a:r>
            <a:r>
              <a:rPr lang="es-ES" dirty="0" err="1"/>
              <a:t>style</a:t>
            </a:r>
            <a:r>
              <a:rPr lang="es-ES" dirty="0"/>
              <a:t> de </a:t>
            </a:r>
            <a:r>
              <a:rPr lang="es-ES" dirty="0" err="1"/>
              <a:t>ligne</a:t>
            </a:r>
            <a:r>
              <a:rPr lang="es-ES" dirty="0"/>
              <a:t> </a:t>
            </a:r>
            <a:r>
              <a:rPr lang="es-ES" dirty="0" err="1"/>
              <a:t>différent</a:t>
            </a:r>
            <a:endParaRPr lang="es-ES" dirty="0"/>
          </a:p>
          <a:p>
            <a:r>
              <a:rPr lang="es-ES" dirty="0"/>
              <a:t>Le </a:t>
            </a:r>
            <a:r>
              <a:rPr lang="es-ES" dirty="0" err="1"/>
              <a:t>retour</a:t>
            </a:r>
            <a:r>
              <a:rPr lang="es-ES" dirty="0"/>
              <a:t> de </a:t>
            </a: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 la liste des </a:t>
            </a:r>
            <a:r>
              <a:rPr lang="es-ES" dirty="0" err="1"/>
              <a:t>lignes</a:t>
            </a:r>
            <a:r>
              <a:rPr lang="es-ES" dirty="0"/>
              <a:t> </a:t>
            </a:r>
            <a:r>
              <a:rPr lang="es-ES" dirty="0" err="1"/>
              <a:t>calculées</a:t>
            </a:r>
            <a:endParaRPr lang="es-ES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088" y="862161"/>
            <a:ext cx="33051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7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dictionnaires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de nombreux paramètres **</a:t>
            </a:r>
            <a:r>
              <a:rPr lang="fr-FR" dirty="0" err="1"/>
              <a:t>kwargs</a:t>
            </a:r>
            <a:endParaRPr lang="fr-FR" dirty="0"/>
          </a:p>
          <a:p>
            <a:pPr lvl="1"/>
            <a:r>
              <a:rPr lang="en-US" dirty="0"/>
              <a:t>plot([1,2,3], [1,2,3], 'go-', label='line 1', linewidth=2)</a:t>
            </a:r>
          </a:p>
          <a:p>
            <a:pPr lvl="1"/>
            <a:r>
              <a:rPr lang="en-US" dirty="0"/>
              <a:t>plot([1,2,3], [1,4,9], '</a:t>
            </a:r>
            <a:r>
              <a:rPr lang="en-US" dirty="0" err="1"/>
              <a:t>rs</a:t>
            </a:r>
            <a:r>
              <a:rPr lang="en-US" dirty="0"/>
              <a:t>',  label='line 2')</a:t>
            </a:r>
          </a:p>
          <a:p>
            <a:pPr lvl="1"/>
            <a:r>
              <a:rPr lang="es-ES" dirty="0" err="1"/>
              <a:t>plot</a:t>
            </a:r>
            <a:r>
              <a:rPr lang="es-ES" dirty="0"/>
              <a:t>(x1, y1, x2, y2, </a:t>
            </a:r>
            <a:r>
              <a:rPr lang="es-ES" dirty="0" err="1"/>
              <a:t>antialiased</a:t>
            </a:r>
            <a:r>
              <a:rPr lang="es-ES" dirty="0"/>
              <a:t>=False)</a:t>
            </a:r>
          </a:p>
          <a:p>
            <a:pPr lvl="1"/>
            <a:r>
              <a:rPr lang="fr-FR" dirty="0"/>
              <a:t>plot(x, y, </a:t>
            </a:r>
            <a:r>
              <a:rPr lang="fr-FR" dirty="0" err="1"/>
              <a:t>color</a:t>
            </a:r>
            <a:r>
              <a:rPr lang="fr-FR" dirty="0"/>
              <a:t>='green', </a:t>
            </a:r>
            <a:r>
              <a:rPr lang="fr-FR" dirty="0" err="1"/>
              <a:t>linestyle</a:t>
            </a:r>
            <a:r>
              <a:rPr lang="fr-FR" dirty="0"/>
              <a:t>='</a:t>
            </a:r>
            <a:r>
              <a:rPr lang="fr-FR" dirty="0" err="1"/>
              <a:t>dashed</a:t>
            </a:r>
            <a:r>
              <a:rPr lang="fr-FR" dirty="0"/>
              <a:t>', marker='o', </a:t>
            </a:r>
            <a:r>
              <a:rPr lang="fr-FR" dirty="0" err="1"/>
              <a:t>markerfacecolor</a:t>
            </a:r>
            <a:r>
              <a:rPr lang="fr-FR" dirty="0"/>
              <a:t>='</a:t>
            </a:r>
            <a:r>
              <a:rPr lang="fr-FR" dirty="0" err="1"/>
              <a:t>blue</a:t>
            </a:r>
            <a:r>
              <a:rPr lang="fr-FR" dirty="0"/>
              <a:t>', </a:t>
            </a:r>
            <a:r>
              <a:rPr lang="fr-FR" dirty="0" err="1"/>
              <a:t>markersize</a:t>
            </a:r>
            <a:r>
              <a:rPr lang="fr-FR" dirty="0"/>
              <a:t>=12)</a:t>
            </a:r>
          </a:p>
        </p:txBody>
      </p:sp>
    </p:spTree>
    <p:extLst>
      <p:ext uri="{BB962C8B-B14F-4D97-AF65-F5344CB8AC3E}">
        <p14:creationId xmlns:p14="http://schemas.microsoft.com/office/powerpoint/2010/main" val="286822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dictionnaires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de nombreux autres paramètres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44824"/>
            <a:ext cx="78581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6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dictionnaires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de nombreux autres paramètres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21" y="1156209"/>
            <a:ext cx="83629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9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subplot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d’avoir plusieurs graphiques</a:t>
            </a:r>
          </a:p>
          <a:p>
            <a:r>
              <a:rPr lang="fr-FR" dirty="0" err="1"/>
              <a:t>Plt.subplot</a:t>
            </a:r>
            <a:r>
              <a:rPr lang="fr-FR" dirty="0"/>
              <a:t>([</a:t>
            </a:r>
            <a:r>
              <a:rPr lang="fr-FR" dirty="0" err="1"/>
              <a:t>nrows</a:t>
            </a:r>
            <a:r>
              <a:rPr lang="fr-FR" dirty="0"/>
              <a:t>, </a:t>
            </a:r>
            <a:r>
              <a:rPr lang="fr-FR" dirty="0" err="1"/>
              <a:t>ncols</a:t>
            </a:r>
            <a:r>
              <a:rPr lang="fr-FR"/>
              <a:t>, index])</a:t>
            </a:r>
            <a:endParaRPr lang="fr-FR" dirty="0"/>
          </a:p>
          <a:p>
            <a:pPr lvl="1"/>
            <a:r>
              <a:rPr lang="fr-FR" dirty="0" err="1"/>
              <a:t>nrows</a:t>
            </a:r>
            <a:r>
              <a:rPr lang="fr-FR" dirty="0"/>
              <a:t> = nombre de ligne</a:t>
            </a:r>
          </a:p>
          <a:p>
            <a:pPr lvl="1"/>
            <a:r>
              <a:rPr lang="fr-FR" dirty="0" err="1"/>
              <a:t>ncols</a:t>
            </a:r>
            <a:r>
              <a:rPr lang="fr-FR" dirty="0"/>
              <a:t> = nombre de colonne</a:t>
            </a:r>
          </a:p>
          <a:p>
            <a:pPr lvl="1"/>
            <a:r>
              <a:rPr lang="fr-FR" dirty="0"/>
              <a:t>index = position</a:t>
            </a:r>
          </a:p>
          <a:p>
            <a:r>
              <a:rPr lang="fr-FR" dirty="0" err="1"/>
              <a:t>Scatter</a:t>
            </a:r>
            <a:endParaRPr lang="fr-FR" dirty="0"/>
          </a:p>
          <a:p>
            <a:pPr lvl="1"/>
            <a:r>
              <a:rPr lang="fr-FR" dirty="0"/>
              <a:t>Idem à plot sans relier les points entre eux</a:t>
            </a:r>
          </a:p>
          <a:p>
            <a:r>
              <a:rPr lang="fr-FR" dirty="0"/>
              <a:t>Bar</a:t>
            </a:r>
          </a:p>
          <a:p>
            <a:pPr lvl="1"/>
            <a:r>
              <a:rPr lang="fr-FR" dirty="0"/>
              <a:t>Afficher des barres</a:t>
            </a:r>
          </a:p>
        </p:txBody>
      </p:sp>
      <p:pic>
        <p:nvPicPr>
          <p:cNvPr id="1026" name="Picture 2" descr="Les gains pour chaque jou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079930"/>
            <a:ext cx="2483768" cy="162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21036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3614</TotalTime>
  <Words>338</Words>
  <Application>Microsoft Office PowerPoint</Application>
  <PresentationFormat>Affichage à l'écran (4:3)</PresentationFormat>
  <Paragraphs>58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Monotype Sorts</vt:lpstr>
      <vt:lpstr>Times New Roman</vt:lpstr>
      <vt:lpstr>cvc</vt:lpstr>
      <vt:lpstr>Présentation PowerPoint</vt:lpstr>
      <vt:lpstr>MatPlotLib</vt:lpstr>
      <vt:lpstr>Présentation PowerPoint</vt:lpstr>
      <vt:lpstr>plot</vt:lpstr>
      <vt:lpstr>Styles</vt:lpstr>
      <vt:lpstr>Paramètres dictionnaires</vt:lpstr>
      <vt:lpstr>Paramètres dictionnaires</vt:lpstr>
      <vt:lpstr>Paramètres dictionnaires</vt:lpstr>
      <vt:lpstr>subplot</vt:lpstr>
      <vt:lpstr>subplot</vt:lpstr>
      <vt:lpstr>subplot</vt:lpstr>
      <vt:lpstr>subplot</vt:lpstr>
      <vt:lpstr>show</vt:lpstr>
      <vt:lpstr>Jupyter</vt:lpstr>
      <vt:lpstr>Jupyter</vt:lpstr>
      <vt:lpstr>Google Colab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eleve12</cp:lastModifiedBy>
  <cp:revision>239</cp:revision>
  <dcterms:created xsi:type="dcterms:W3CDTF">2000-04-10T19:33:12Z</dcterms:created>
  <dcterms:modified xsi:type="dcterms:W3CDTF">2024-11-05T08:56:02Z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