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264" r:id="rId2"/>
    <p:sldId id="293" r:id="rId3"/>
    <p:sldId id="294" r:id="rId4"/>
    <p:sldId id="267" r:id="rId5"/>
    <p:sldId id="268" r:id="rId6"/>
    <p:sldId id="296" r:id="rId7"/>
    <p:sldId id="285" r:id="rId8"/>
    <p:sldId id="283" r:id="rId9"/>
    <p:sldId id="274" r:id="rId10"/>
    <p:sldId id="284" r:id="rId11"/>
    <p:sldId id="288" r:id="rId12"/>
    <p:sldId id="291" r:id="rId13"/>
    <p:sldId id="297" r:id="rId14"/>
    <p:sldId id="298" r:id="rId15"/>
    <p:sldId id="299" r:id="rId16"/>
    <p:sldId id="289" r:id="rId17"/>
    <p:sldId id="292" r:id="rId18"/>
    <p:sldId id="301" r:id="rId19"/>
    <p:sldId id="300" r:id="rId20"/>
    <p:sldId id="290" r:id="rId21"/>
    <p:sldId id="295" r:id="rId2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120" d="100"/>
          <a:sy n="120" d="100"/>
        </p:scale>
        <p:origin x="13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</a:t>
            </a:r>
            <a:r>
              <a:rPr lang="fr-FR" altLang="fr-FR" dirty="0"/>
              <a:t>7</a:t>
            </a:r>
          </a:p>
          <a:p>
            <a:pPr eaLnBrk="1" hangingPunct="1"/>
            <a:r>
              <a:rPr lang="fr-FR" altLang="fr-FR" dirty="0"/>
              <a:t>Algèbre linéaire sur matrice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Produit scalaire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np.dot(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Multiplication scalaire de 2 matrices</a:t>
            </a:r>
          </a:p>
          <a:p>
            <a:r>
              <a:rPr lang="fr-FR" dirty="0"/>
              <a:t>x.dot(y)</a:t>
            </a:r>
          </a:p>
          <a:p>
            <a:pPr lvl="1"/>
            <a:r>
              <a:rPr lang="fr-FR" dirty="0"/>
              <a:t>Ecriture OO</a:t>
            </a:r>
          </a:p>
        </p:txBody>
      </p:sp>
    </p:spTree>
    <p:extLst>
      <p:ext uri="{BB962C8B-B14F-4D97-AF65-F5344CB8AC3E}">
        <p14:creationId xmlns:p14="http://schemas.microsoft.com/office/powerpoint/2010/main" val="297658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Matplotlib</a:t>
            </a:r>
            <a:r>
              <a:rPr lang="fr-FR" dirty="0"/>
              <a:t> est complètement compatible avec les matrices</a:t>
            </a:r>
          </a:p>
          <a:p>
            <a:pPr lvl="1"/>
            <a:r>
              <a:rPr lang="fr-FR" dirty="0"/>
              <a:t>Soit un seul paramètre au lieu de 2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68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filtres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filtres </a:t>
            </a:r>
            <a:r>
              <a:rPr lang="fr-FR" dirty="0" err="1"/>
              <a:t>numpy</a:t>
            </a:r>
            <a:r>
              <a:rPr lang="fr-FR" dirty="0"/>
              <a:t> sont les filtres Python</a:t>
            </a:r>
          </a:p>
          <a:p>
            <a:r>
              <a:rPr lang="fr-FR" dirty="0"/>
              <a:t>[</a:t>
            </a:r>
            <a:r>
              <a:rPr lang="fr-FR" dirty="0" err="1"/>
              <a:t>x:y</a:t>
            </a:r>
            <a:r>
              <a:rPr lang="fr-FR" dirty="0"/>
              <a:t>] filtre les lignes de x à y-1</a:t>
            </a:r>
          </a:p>
          <a:p>
            <a:r>
              <a:rPr lang="fr-FR" dirty="0"/>
              <a:t>[:y] filtre les lignes de 0 à y-1</a:t>
            </a:r>
          </a:p>
          <a:p>
            <a:r>
              <a:rPr lang="fr-FR" dirty="0"/>
              <a:t>[x:] filtre les lignes de x à la fin</a:t>
            </a:r>
          </a:p>
          <a:p>
            <a:r>
              <a:rPr lang="fr-FR" dirty="0"/>
              <a:t>[</a:t>
            </a:r>
            <a:r>
              <a:rPr lang="fr-FR" dirty="0" err="1"/>
              <a:t>a:b</a:t>
            </a:r>
            <a:r>
              <a:rPr lang="fr-FR" dirty="0"/>
              <a:t>, x:y] filtrer les lignes et les colonnes de x à y-1</a:t>
            </a:r>
          </a:p>
          <a:p>
            <a:r>
              <a:rPr lang="fr-FR" dirty="0"/>
              <a:t>[:,</a:t>
            </a:r>
            <a:r>
              <a:rPr lang="fr-FR" dirty="0" err="1"/>
              <a:t>x:y</a:t>
            </a:r>
            <a:r>
              <a:rPr lang="fr-FR" dirty="0"/>
              <a:t>] filtre uniquement les colonnes</a:t>
            </a:r>
          </a:p>
          <a:p>
            <a:r>
              <a:rPr lang="fr-FR" dirty="0"/>
              <a:t>[[</a:t>
            </a:r>
            <a:r>
              <a:rPr lang="fr-FR" dirty="0" err="1"/>
              <a:t>True</a:t>
            </a:r>
            <a:r>
              <a:rPr lang="fr-FR" dirty="0"/>
              <a:t>, False, </a:t>
            </a:r>
            <a:r>
              <a:rPr lang="fr-FR" dirty="0" err="1"/>
              <a:t>True</a:t>
            </a:r>
            <a:r>
              <a:rPr lang="fr-FR" dirty="0"/>
              <a:t>]] : filtre l’indice 0 et 2</a:t>
            </a:r>
          </a:p>
          <a:p>
            <a:r>
              <a:rPr lang="fr-FR" dirty="0"/>
              <a:t>[x &lt; y] : Renvoie un tableau de booléen</a:t>
            </a:r>
          </a:p>
        </p:txBody>
      </p:sp>
    </p:spTree>
    <p:extLst>
      <p:ext uri="{BB962C8B-B14F-4D97-AF65-F5344CB8AC3E}">
        <p14:creationId xmlns:p14="http://schemas.microsoft.com/office/powerpoint/2010/main" val="114955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29A8-3687-423E-8E54-A142B03D0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F7A8-CCA5-49A9-8B3C-99C2259F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x[0,0]  	# top-left element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x[0,-1] 	# first row, last column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x[0,:]	# first row (many entries)</a:t>
            </a:r>
          </a:p>
          <a:p>
            <a:pPr marL="0" indent="0">
              <a:buNone/>
            </a:pPr>
            <a:r>
              <a:rPr lang="en-US" sz="1950" dirty="0">
                <a:latin typeface="Courier New" panose="02070309020205020404" pitchFamily="49" charset="0"/>
                <a:cs typeface="Courier New" panose="02070309020205020404" pitchFamily="49" charset="0"/>
              </a:rPr>
              <a:t>x[:,0]	# first column (many entries)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Notes:</a:t>
            </a:r>
          </a:p>
          <a:p>
            <a:pPr lvl="1"/>
            <a:r>
              <a:rPr lang="en-US" dirty="0"/>
              <a:t>Zero-indexing</a:t>
            </a:r>
          </a:p>
          <a:p>
            <a:pPr lvl="1"/>
            <a:r>
              <a:rPr lang="en-US" dirty="0"/>
              <a:t>Multi-dimensional indices are comma-separated (i.e., a tuple)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BC654-7FE9-4E8A-BAFB-E8869D3BC24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5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E4807-290B-4611-A3D4-F318CE40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D63D1-B938-4081-939F-07E76E7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28850"/>
            <a:ext cx="7139657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 err="1"/>
              <a:t>start:stop:step</a:t>
            </a:r>
            <a:endParaRPr lang="en-US" dirty="0"/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list(range(10))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a[:3] # indices 0, 1, 2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a[-3:] # indices 7, 8, 9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a[3:8:2, 1:10:3] # indices 3, 5, 7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a[4:1:-1] # indices 4, 3, 2 (this one is tricky)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61B666-6E37-4E9E-9A65-B416B9EE2D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9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# sum all entries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(axis=1) # sum over rows 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(axis=0) # sum over columns</a:t>
            </a:r>
          </a:p>
        </p:txBody>
      </p:sp>
    </p:spTree>
    <p:extLst>
      <p:ext uri="{BB962C8B-B14F-4D97-AF65-F5344CB8AC3E}">
        <p14:creationId xmlns:p14="http://schemas.microsoft.com/office/powerpoint/2010/main" val="257708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Cubes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np.ndarray</a:t>
            </a:r>
            <a:endParaRPr lang="fr-FR" dirty="0"/>
          </a:p>
          <a:p>
            <a:pPr lvl="1"/>
            <a:r>
              <a:rPr lang="fr-FR" dirty="0"/>
              <a:t>Les </a:t>
            </a:r>
            <a:r>
              <a:rPr lang="fr-FR" dirty="0" err="1"/>
              <a:t>np.array</a:t>
            </a:r>
            <a:r>
              <a:rPr lang="fr-FR" dirty="0"/>
              <a:t> sont en fait des </a:t>
            </a:r>
            <a:r>
              <a:rPr lang="fr-FR" dirty="0" err="1"/>
              <a:t>np.ndarray</a:t>
            </a:r>
            <a:r>
              <a:rPr lang="fr-FR" dirty="0"/>
              <a:t> soit des matrices de dimension n (cubes)</a:t>
            </a:r>
          </a:p>
          <a:p>
            <a:pPr lvl="1"/>
            <a:r>
              <a:rPr lang="fr-FR" dirty="0"/>
              <a:t>Les axes peuvent être supérieurs à 1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shapes</a:t>
            </a:r>
            <a:r>
              <a:rPr lang="fr-FR" dirty="0"/>
              <a:t> peuvent être des </a:t>
            </a:r>
            <a:r>
              <a:rPr lang="fr-FR" dirty="0" err="1"/>
              <a:t>tuples</a:t>
            </a:r>
            <a:r>
              <a:rPr lang="fr-FR" dirty="0"/>
              <a:t> de taille infinis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20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filtres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cubes peuvent être filtrés</a:t>
            </a:r>
          </a:p>
          <a:p>
            <a:r>
              <a:rPr lang="fr-FR" dirty="0"/>
              <a:t>[:,:,</a:t>
            </a:r>
            <a:r>
              <a:rPr lang="fr-FR" dirty="0" err="1"/>
              <a:t>x:y</a:t>
            </a:r>
            <a:r>
              <a:rPr lang="fr-FR" dirty="0"/>
              <a:t>] filtre la 3</a:t>
            </a:r>
            <a:r>
              <a:rPr lang="fr-FR" baseline="30000" dirty="0"/>
              <a:t>ème</a:t>
            </a:r>
            <a:r>
              <a:rPr lang="fr-FR" dirty="0"/>
              <a:t> dimension</a:t>
            </a:r>
          </a:p>
        </p:txBody>
      </p:sp>
    </p:spTree>
    <p:extLst>
      <p:ext uri="{BB962C8B-B14F-4D97-AF65-F5344CB8AC3E}">
        <p14:creationId xmlns:p14="http://schemas.microsoft.com/office/powerpoint/2010/main" val="242290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lambdas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Numpy</a:t>
            </a:r>
            <a:r>
              <a:rPr lang="fr-FR" dirty="0" smtClean="0"/>
              <a:t> est compatible lambda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0046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842D1C-8AAB-79DB-1792-73B852CEE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172513-7B05-8744-2C7C-AC958E230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numpy.typing</a:t>
            </a:r>
            <a:r>
              <a:rPr lang="en-US" dirty="0"/>
              <a:t> import </a:t>
            </a:r>
            <a:r>
              <a:rPr lang="en-US" dirty="0" err="1"/>
              <a:t>NDArray</a:t>
            </a:r>
            <a:endParaRPr lang="en-US" dirty="0"/>
          </a:p>
          <a:p>
            <a:r>
              <a:rPr lang="en-US"/>
              <a:t>NDArray</a:t>
            </a:r>
          </a:p>
          <a:p>
            <a:r>
              <a:rPr lang="en-US" dirty="0" err="1"/>
              <a:t>NDArray</a:t>
            </a:r>
            <a:r>
              <a:rPr lang="en-US" dirty="0"/>
              <a:t>[np.float64]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54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pic>
        <p:nvPicPr>
          <p:cNvPr id="1028" name="Picture 4" descr="https://parismatch.be/app/uploads/2017/10/MATRIX-1100x7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01" y="1351569"/>
            <a:ext cx="7848872" cy="510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68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np.matrix</a:t>
            </a:r>
            <a:r>
              <a:rPr lang="fr-FR" dirty="0"/>
              <a:t> est un </a:t>
            </a:r>
            <a:r>
              <a:rPr lang="fr-FR" dirty="0" err="1"/>
              <a:t>np.array</a:t>
            </a:r>
            <a:r>
              <a:rPr lang="fr-FR" dirty="0"/>
              <a:t> de dimension stricte 2</a:t>
            </a:r>
          </a:p>
          <a:p>
            <a:pPr lvl="1"/>
            <a:r>
              <a:rPr lang="fr-FR" dirty="0"/>
              <a:t>Matrice rectangulaire</a:t>
            </a:r>
          </a:p>
          <a:p>
            <a:pPr lvl="1"/>
            <a:r>
              <a:rPr lang="fr-FR" dirty="0"/>
              <a:t>Dérive de </a:t>
            </a:r>
            <a:r>
              <a:rPr lang="fr-FR" dirty="0" err="1"/>
              <a:t>np.ndarray</a:t>
            </a:r>
            <a:endParaRPr lang="fr-FR" dirty="0"/>
          </a:p>
          <a:p>
            <a:r>
              <a:rPr lang="fr-FR" dirty="0"/>
              <a:t>Possède des opérateurs supplémentaires</a:t>
            </a:r>
          </a:p>
          <a:p>
            <a:pPr lvl="1"/>
            <a:r>
              <a:rPr lang="fr-FR" dirty="0"/>
              <a:t>@ : </a:t>
            </a:r>
            <a:r>
              <a:rPr lang="fr-FR" dirty="0" err="1"/>
              <a:t>x@y</a:t>
            </a:r>
            <a:r>
              <a:rPr lang="fr-FR" dirty="0"/>
              <a:t> est le produit scalaire</a:t>
            </a:r>
          </a:p>
          <a:p>
            <a:pPr lvl="1"/>
            <a:r>
              <a:rPr lang="fr-FR" dirty="0"/>
              <a:t>.I : </a:t>
            </a:r>
            <a:r>
              <a:rPr lang="fr-FR" dirty="0" err="1"/>
              <a:t>x.I</a:t>
            </a:r>
            <a:r>
              <a:rPr lang="fr-FR" dirty="0"/>
              <a:t> est la matrice inverse</a:t>
            </a:r>
          </a:p>
          <a:p>
            <a:pPr lvl="1"/>
            <a:r>
              <a:rPr lang="fr-FR" dirty="0"/>
              <a:t>** : x**y est la puissance scalaire</a:t>
            </a:r>
          </a:p>
        </p:txBody>
      </p:sp>
    </p:spTree>
    <p:extLst>
      <p:ext uri="{BB962C8B-B14F-4D97-AF65-F5344CB8AC3E}">
        <p14:creationId xmlns:p14="http://schemas.microsoft.com/office/powerpoint/2010/main" val="111632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de la 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= </a:t>
            </a:r>
            <a:r>
              <a:rPr lang="fr-FR" dirty="0" err="1"/>
              <a:t>np.matrix</a:t>
            </a:r>
            <a:r>
              <a:rPr lang="fr-FR" dirty="0"/>
              <a:t>([</a:t>
            </a:r>
            <a:r>
              <a:rPr lang="fr-FR" dirty="0" err="1"/>
              <a:t>np.ones</a:t>
            </a:r>
            <a:r>
              <a:rPr lang="fr-FR" dirty="0"/>
              <a:t>(</a:t>
            </a:r>
            <a:r>
              <a:rPr lang="fr-FR" dirty="0" err="1"/>
              <a:t>surfaces.shape</a:t>
            </a:r>
            <a:r>
              <a:rPr lang="fr-FR" dirty="0"/>
              <a:t>[0]), surfaces]).T</a:t>
            </a:r>
          </a:p>
          <a:p>
            <a:r>
              <a:rPr lang="fr-FR" dirty="0"/>
              <a:t>y = </a:t>
            </a:r>
            <a:r>
              <a:rPr lang="fr-FR" dirty="0" err="1"/>
              <a:t>np.matrix</a:t>
            </a:r>
            <a:r>
              <a:rPr lang="fr-FR" dirty="0"/>
              <a:t>(loyers).T</a:t>
            </a:r>
          </a:p>
          <a:p>
            <a:r>
              <a:rPr lang="fr-FR" dirty="0" err="1"/>
              <a:t>theta</a:t>
            </a:r>
            <a:r>
              <a:rPr lang="fr-FR" dirty="0"/>
              <a:t> = </a:t>
            </a:r>
            <a:r>
              <a:rPr lang="fr-FR" dirty="0" err="1"/>
              <a:t>np.linalg.inv</a:t>
            </a:r>
            <a:r>
              <a:rPr lang="fr-FR" dirty="0"/>
              <a:t>(x.T.dot(x)).dot(</a:t>
            </a:r>
            <a:r>
              <a:rPr lang="fr-FR" dirty="0" err="1"/>
              <a:t>x.T</a:t>
            </a:r>
            <a:r>
              <a:rPr lang="fr-FR" dirty="0"/>
              <a:t>).dot(y)</a:t>
            </a:r>
          </a:p>
          <a:p>
            <a:r>
              <a:rPr lang="fr-FR" dirty="0"/>
              <a:t>#</a:t>
            </a:r>
            <a:r>
              <a:rPr lang="fr-FR" dirty="0" err="1"/>
              <a:t>theta</a:t>
            </a:r>
            <a:r>
              <a:rPr lang="fr-FR" dirty="0"/>
              <a:t> = (b, a) pour f=</a:t>
            </a:r>
            <a:r>
              <a:rPr lang="fr-FR" dirty="0" err="1"/>
              <a:t>ax+b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8658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matrices sont des objets mathématiques très utilisés</a:t>
            </a:r>
          </a:p>
          <a:p>
            <a:r>
              <a:rPr lang="fr-FR" dirty="0"/>
              <a:t>Une matrice est un vecteur de vecteurs</a:t>
            </a:r>
          </a:p>
          <a:p>
            <a:pPr lvl="1"/>
            <a:r>
              <a:rPr lang="fr-FR" dirty="0"/>
              <a:t>Ou un élément de dimension 2</a:t>
            </a:r>
          </a:p>
        </p:txBody>
      </p:sp>
      <p:pic>
        <p:nvPicPr>
          <p:cNvPr id="2050" name="Picture 2" descr="Image utilisate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429000"/>
            <a:ext cx="5472608" cy="23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Tableaux à 2 dimensions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Matrices particulières</a:t>
            </a:r>
          </a:p>
          <a:p>
            <a:pPr lvl="1"/>
            <a:r>
              <a:rPr lang="fr-FR" dirty="0" err="1"/>
              <a:t>zeros</a:t>
            </a:r>
            <a:r>
              <a:rPr lang="fr-FR" dirty="0"/>
              <a:t>(n) : remplie de 0</a:t>
            </a:r>
          </a:p>
          <a:p>
            <a:pPr lvl="1"/>
            <a:r>
              <a:rPr lang="fr-FR" dirty="0"/>
              <a:t>one(n) : remplie de 1</a:t>
            </a:r>
          </a:p>
          <a:p>
            <a:pPr lvl="1"/>
            <a:r>
              <a:rPr lang="fr-FR" dirty="0" err="1"/>
              <a:t>eye</a:t>
            </a:r>
            <a:r>
              <a:rPr lang="fr-FR" dirty="0"/>
              <a:t>(n) : 1 en diagonale, 0 ailleurs</a:t>
            </a:r>
          </a:p>
          <a:p>
            <a:pPr lvl="1"/>
            <a:r>
              <a:rPr lang="fr-FR" dirty="0" err="1"/>
              <a:t>diag</a:t>
            </a:r>
            <a:r>
              <a:rPr lang="fr-FR" dirty="0"/>
              <a:t>(</a:t>
            </a:r>
            <a:r>
              <a:rPr lang="fr-FR" dirty="0" err="1"/>
              <a:t>v,k</a:t>
            </a:r>
            <a:r>
              <a:rPr lang="fr-FR" dirty="0"/>
              <a:t>) : vecteur v en diagonal décalé de k</a:t>
            </a:r>
          </a:p>
          <a:p>
            <a:pPr lvl="1"/>
            <a:r>
              <a:rPr lang="fr-FR" dirty="0" err="1"/>
              <a:t>random.rand</a:t>
            </a:r>
            <a:r>
              <a:rPr lang="fr-FR" dirty="0"/>
              <a:t>(n) : aléatoire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1844824"/>
            <a:ext cx="2880320" cy="119619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055" y="3573016"/>
            <a:ext cx="30480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985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opérateurs standard sont surchargés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2060848"/>
            <a:ext cx="4397757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3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280E-624C-472D-A44B-C9D553FEE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D03DC-D93C-44FF-8EE4-91BB92EED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2228850"/>
            <a:ext cx="6926300" cy="326350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([1,2,3,4,5,6])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(3,2)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(2,-1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0F944-BFC9-488F-9A3B-65D19B301B9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 fontScale="25000" lnSpcReduction="20000"/>
          </a:bodyPr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Algèbre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linalg.inv</a:t>
            </a:r>
            <a:r>
              <a:rPr lang="fr-FR" dirty="0"/>
              <a:t> inverse une matrice</a:t>
            </a:r>
          </a:p>
          <a:p>
            <a:pPr lvl="1"/>
            <a:r>
              <a:rPr lang="fr-FR" dirty="0"/>
              <a:t>Vérifier d’abord si elle est inversable avec </a:t>
            </a:r>
            <a:r>
              <a:rPr lang="fr-FR" dirty="0" err="1"/>
              <a:t>rank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fr-FR" dirty="0" err="1"/>
              <a:t>np.trace</a:t>
            </a:r>
            <a:r>
              <a:rPr lang="fr-FR" dirty="0"/>
              <a:t> calcul la trace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87" y="2852936"/>
            <a:ext cx="6247456" cy="123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0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Transposée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x.T</a:t>
            </a:r>
            <a:endParaRPr lang="fr-FR" dirty="0"/>
          </a:p>
          <a:p>
            <a:pPr lvl="1"/>
            <a:r>
              <a:rPr lang="fr-FR" dirty="0"/>
              <a:t>Transposition d’une matrice </a:t>
            </a:r>
          </a:p>
          <a:p>
            <a:pPr lvl="1"/>
            <a:r>
              <a:rPr lang="fr-FR" dirty="0"/>
              <a:t>inversion ligne colonne</a:t>
            </a:r>
          </a:p>
        </p:txBody>
      </p:sp>
    </p:spTree>
    <p:extLst>
      <p:ext uri="{BB962C8B-B14F-4D97-AF65-F5344CB8AC3E}">
        <p14:creationId xmlns:p14="http://schemas.microsoft.com/office/powerpoint/2010/main" val="237805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56209"/>
            <a:ext cx="7466207" cy="374441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97" y="4925348"/>
            <a:ext cx="4130270" cy="72008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533099" y="4968542"/>
            <a:ext cx="36439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0 veut dire par ligne</a:t>
            </a:r>
          </a:p>
          <a:p>
            <a:r>
              <a:rPr lang="fr-FR" sz="2000" dirty="0"/>
              <a:t>1 veut dire par colonne</a:t>
            </a:r>
          </a:p>
          <a:p>
            <a:r>
              <a:rPr lang="fr-FR" sz="2000" dirty="0"/>
              <a:t>Absent veut dire somme totale</a:t>
            </a:r>
          </a:p>
        </p:txBody>
      </p:sp>
    </p:spTree>
    <p:extLst>
      <p:ext uri="{BB962C8B-B14F-4D97-AF65-F5344CB8AC3E}">
        <p14:creationId xmlns:p14="http://schemas.microsoft.com/office/powerpoint/2010/main" val="267760587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6523</TotalTime>
  <Words>532</Words>
  <Application>Microsoft Office PowerPoint</Application>
  <PresentationFormat>Affichage à l'écran (4:3)</PresentationFormat>
  <Paragraphs>109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Courier New</vt:lpstr>
      <vt:lpstr>Monotype Sorts</vt:lpstr>
      <vt:lpstr>Times New Roman</vt:lpstr>
      <vt:lpstr>cvc</vt:lpstr>
      <vt:lpstr>Présentation PowerPoint</vt:lpstr>
      <vt:lpstr>Matrix</vt:lpstr>
      <vt:lpstr>Matrix</vt:lpstr>
      <vt:lpstr>Matrices</vt:lpstr>
      <vt:lpstr>Calcul Matriciel</vt:lpstr>
      <vt:lpstr>Shaping</vt:lpstr>
      <vt:lpstr>Algèbre linéaire</vt:lpstr>
      <vt:lpstr>Transposée</vt:lpstr>
      <vt:lpstr>Random</vt:lpstr>
      <vt:lpstr>Produit scalaire</vt:lpstr>
      <vt:lpstr>Matplotlib</vt:lpstr>
      <vt:lpstr>Les filtres</vt:lpstr>
      <vt:lpstr>Indexing</vt:lpstr>
      <vt:lpstr>Python Slicing</vt:lpstr>
      <vt:lpstr>Axes</vt:lpstr>
      <vt:lpstr>Cubes</vt:lpstr>
      <vt:lpstr>Les filtres</vt:lpstr>
      <vt:lpstr>Les lambdas</vt:lpstr>
      <vt:lpstr>Typage</vt:lpstr>
      <vt:lpstr>Matrix</vt:lpstr>
      <vt:lpstr>Calcul de la régression linéaire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319</cp:revision>
  <dcterms:created xsi:type="dcterms:W3CDTF">2000-04-10T19:33:12Z</dcterms:created>
  <dcterms:modified xsi:type="dcterms:W3CDTF">2025-02-18T09:07:26Z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