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264" r:id="rId2"/>
    <p:sldId id="276" r:id="rId3"/>
    <p:sldId id="274" r:id="rId4"/>
    <p:sldId id="275" r:id="rId5"/>
    <p:sldId id="273" r:id="rId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107" d="100"/>
          <a:sy n="107" d="100"/>
        </p:scale>
        <p:origin x="17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8</a:t>
            </a:r>
            <a:endParaRPr lang="fr-FR" altLang="fr-FR" dirty="0"/>
          </a:p>
          <a:p>
            <a:pPr eaLnBrk="1" hangingPunct="1"/>
            <a:r>
              <a:rPr lang="fr-FR" altLang="fr-FR" dirty="0"/>
              <a:t>Fourier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6042B-C80B-43AE-8C45-33B636E9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Valeurs spéciales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119EC8-9BCF-4A5F-80AC-2FC40AE0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np.pi</a:t>
            </a:r>
            <a:endParaRPr lang="fr-FR" dirty="0"/>
          </a:p>
          <a:p>
            <a:r>
              <a:rPr lang="fr-FR" dirty="0" err="1"/>
              <a:t>np.e</a:t>
            </a:r>
            <a:endParaRPr lang="fr-FR" dirty="0"/>
          </a:p>
          <a:p>
            <a:r>
              <a:rPr lang="fr-FR" dirty="0"/>
              <a:t>np.inf</a:t>
            </a:r>
          </a:p>
          <a:p>
            <a:r>
              <a:rPr lang="fr-FR" dirty="0" err="1"/>
              <a:t>np.nan</a:t>
            </a:r>
            <a:endParaRPr lang="fr-FR" dirty="0"/>
          </a:p>
          <a:p>
            <a:r>
              <a:rPr lang="fr-FR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92431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nombres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j² = -1</a:t>
            </a:r>
          </a:p>
          <a:p>
            <a:r>
              <a:rPr lang="fr-FR" dirty="0"/>
              <a:t>x = 3 + 2j</a:t>
            </a:r>
          </a:p>
          <a:p>
            <a:r>
              <a:rPr lang="fr-FR" dirty="0" err="1"/>
              <a:t>np.real</a:t>
            </a:r>
            <a:r>
              <a:rPr lang="fr-FR" dirty="0"/>
              <a:t>(x) donne 3</a:t>
            </a:r>
          </a:p>
          <a:p>
            <a:r>
              <a:rPr lang="fr-FR" dirty="0" err="1"/>
              <a:t>np.imag</a:t>
            </a:r>
            <a:r>
              <a:rPr lang="fr-FR" dirty="0"/>
              <a:t>(x) donne 2</a:t>
            </a:r>
          </a:p>
          <a:p>
            <a:r>
              <a:rPr lang="fr-FR" dirty="0"/>
              <a:t>* et + ont été surchargés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070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nombres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  <a:p>
            <a:pPr lvl="1"/>
            <a:r>
              <a:rPr lang="fr-FR" dirty="0"/>
              <a:t>x = </a:t>
            </a:r>
            <a:r>
              <a:rPr lang="fr-FR" dirty="0" err="1"/>
              <a:t>np.array</a:t>
            </a:r>
            <a:r>
              <a:rPr lang="fr-FR" dirty="0"/>
              <a:t>([[ 1.+0.j, 2.+0.j], [ 0.+0.j, 0.+0.j], [ 1.+1.j, 3.+0.j]]) </a:t>
            </a:r>
          </a:p>
          <a:p>
            <a:r>
              <a:rPr lang="fr-FR" dirty="0" err="1"/>
              <a:t>Np.eig</a:t>
            </a:r>
            <a:endParaRPr lang="fr-FR" dirty="0"/>
          </a:p>
          <a:p>
            <a:pPr lvl="1"/>
            <a:r>
              <a:rPr lang="fr-FR" dirty="0"/>
              <a:t># </a:t>
            </a:r>
            <a:r>
              <a:rPr lang="fr-FR" dirty="0" err="1"/>
              <a:t>eigenvalues</a:t>
            </a:r>
            <a:r>
              <a:rPr lang="fr-FR" dirty="0"/>
              <a:t>/</a:t>
            </a:r>
            <a:r>
              <a:rPr lang="fr-FR" dirty="0" err="1"/>
              <a:t>eigenvectors</a:t>
            </a:r>
            <a:r>
              <a:rPr lang="fr-FR" dirty="0"/>
              <a:t> of matrix </a:t>
            </a:r>
          </a:p>
          <a:p>
            <a:pPr lvl="1"/>
            <a:r>
              <a:rPr lang="en-US" dirty="0"/>
              <a:t>j = </a:t>
            </a:r>
            <a:r>
              <a:rPr lang="en-US" dirty="0" err="1"/>
              <a:t>np.array</a:t>
            </a:r>
            <a:r>
              <a:rPr lang="en-US" dirty="0"/>
              <a:t>([[0.0, -1.0], [1.0, 0.0]]) </a:t>
            </a:r>
          </a:p>
          <a:p>
            <a:pPr lvl="1"/>
            <a:r>
              <a:rPr lang="en-US" dirty="0"/>
              <a:t>np. </a:t>
            </a:r>
            <a:r>
              <a:rPr lang="en-US" dirty="0" err="1"/>
              <a:t>eig</a:t>
            </a:r>
            <a:r>
              <a:rPr lang="en-US" dirty="0"/>
              <a:t>(j)</a:t>
            </a:r>
          </a:p>
          <a:p>
            <a:pPr lvl="1"/>
            <a:r>
              <a:rPr lang="en-US" dirty="0"/>
              <a:t>(array([ 0.+1.j, 0.-1.j]), </a:t>
            </a:r>
            <a:br>
              <a:rPr lang="en-US" dirty="0"/>
            </a:br>
            <a:r>
              <a:rPr lang="en-US" dirty="0"/>
              <a:t> array([[ 0.70710678+0.j, 0.70710678+0.j], </a:t>
            </a:r>
            <a:br>
              <a:rPr lang="en-US" dirty="0"/>
            </a:br>
            <a:r>
              <a:rPr lang="en-US" dirty="0"/>
              <a:t>        [ 0.00000000-0.70710678j, 0.00000000+0.70710678j]])) </a:t>
            </a: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236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de Fourier</a:t>
            </a:r>
            <a:br>
              <a:rPr lang="fr-FR" dirty="0"/>
            </a:br>
            <a:r>
              <a:rPr lang="fr-FR" dirty="0"/>
              <a:t>Exemple simple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156209"/>
            <a:ext cx="4141945" cy="50403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57" y="1755360"/>
            <a:ext cx="5043991" cy="3782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321457" y="1083034"/>
            <a:ext cx="4951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La Transformée de Fourier Rapide (</a:t>
            </a:r>
            <a:r>
              <a:rPr lang="fr-FR" sz="1600" b="1" dirty="0"/>
              <a:t>FFT)</a:t>
            </a:r>
            <a:r>
              <a:rPr lang="fr-FR" sz="1600" dirty="0"/>
              <a:t> est un </a:t>
            </a:r>
            <a:r>
              <a:rPr lang="fr-FR" sz="1600" dirty="0" err="1"/>
              <a:t>algo</a:t>
            </a:r>
            <a:endParaRPr lang="fr-FR" sz="1600" dirty="0"/>
          </a:p>
          <a:p>
            <a:r>
              <a:rPr lang="fr-FR" sz="1600" dirty="0"/>
              <a:t>qui permet de calculer des Transformées de Fourier</a:t>
            </a:r>
          </a:p>
          <a:p>
            <a:r>
              <a:rPr lang="fr-FR" sz="1600" dirty="0"/>
              <a:t>Discrètes (</a:t>
            </a:r>
            <a:r>
              <a:rPr lang="fr-FR" sz="1600" b="1" dirty="0"/>
              <a:t>DFT)</a:t>
            </a:r>
          </a:p>
        </p:txBody>
      </p:sp>
    </p:spTree>
    <p:extLst>
      <p:ext uri="{BB962C8B-B14F-4D97-AF65-F5344CB8AC3E}">
        <p14:creationId xmlns:p14="http://schemas.microsoft.com/office/powerpoint/2010/main" val="125870887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5686</TotalTime>
  <Words>201</Words>
  <Application>Microsoft Office PowerPoint</Application>
  <PresentationFormat>Affichage à l'écran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Monotype Sorts</vt:lpstr>
      <vt:lpstr>Times New Roman</vt:lpstr>
      <vt:lpstr>cvc</vt:lpstr>
      <vt:lpstr>Présentation PowerPoint</vt:lpstr>
      <vt:lpstr>Valeurs spéciales</vt:lpstr>
      <vt:lpstr>Les nombres complexes</vt:lpstr>
      <vt:lpstr>Les nombres complexes</vt:lpstr>
      <vt:lpstr>Transformation de Fourier Exemple simple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eleve12</cp:lastModifiedBy>
  <cp:revision>305</cp:revision>
  <dcterms:created xsi:type="dcterms:W3CDTF">2000-04-10T19:33:12Z</dcterms:created>
  <dcterms:modified xsi:type="dcterms:W3CDTF">2024-11-06T09:43:23Z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