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66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22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C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3620963" cy="5040560"/>
          </a:xfrm>
        </p:spPr>
        <p:txBody>
          <a:bodyPr/>
          <a:lstStyle/>
          <a:p>
            <a:r>
              <a:rPr lang="fr-FR" dirty="0" smtClean="0"/>
              <a:t>Une des grandes forces de Python est d’être compatible avec le C et C++ nativement</a:t>
            </a:r>
          </a:p>
          <a:p>
            <a:r>
              <a:rPr lang="fr-FR" dirty="0" smtClean="0"/>
              <a:t>Voici un petit programme en C</a:t>
            </a:r>
          </a:p>
          <a:p>
            <a:r>
              <a:rPr lang="fr-FR" dirty="0" smtClean="0"/>
              <a:t>A compiler avec </a:t>
            </a:r>
            <a:r>
              <a:rPr lang="fr-FR" dirty="0" err="1" smtClean="0"/>
              <a:t>gcc</a:t>
            </a:r>
            <a:r>
              <a:rPr lang="fr-FR" dirty="0" smtClean="0"/>
              <a:t> ou vs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409671"/>
            <a:ext cx="5343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Ctypes</a:t>
            </a:r>
            <a:r>
              <a:rPr lang="fr-FR" dirty="0" smtClean="0"/>
              <a:t> appel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5712905" cy="13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052736"/>
            <a:ext cx="6122740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par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N’existe pas en Python</a:t>
            </a:r>
          </a:p>
          <a:p>
            <a:r>
              <a:rPr lang="fr-FR" dirty="0" err="1" smtClean="0"/>
              <a:t>ctypes.byref</a:t>
            </a:r>
            <a:endParaRPr lang="fr-FR" dirty="0" smtClean="0"/>
          </a:p>
          <a:p>
            <a:r>
              <a:rPr lang="fr-FR" dirty="0" smtClean="0"/>
              <a:t>Permet d’effectuer un passage par référence</a:t>
            </a:r>
          </a:p>
          <a:p>
            <a:r>
              <a:rPr lang="fr-FR" dirty="0" err="1" smtClean="0"/>
              <a:t>ctypes.pointer</a:t>
            </a:r>
            <a:r>
              <a:rPr lang="fr-FR" dirty="0" smtClean="0"/>
              <a:t>() permet de créer un pointeur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 = </a:t>
            </a:r>
            <a:r>
              <a:rPr lang="fr-FR" dirty="0" err="1" smtClean="0"/>
              <a:t>c_int</a:t>
            </a:r>
            <a:r>
              <a:rPr lang="fr-FR" dirty="0" smtClean="0"/>
              <a:t>(44)</a:t>
            </a:r>
          </a:p>
          <a:p>
            <a:pPr lvl="1"/>
            <a:r>
              <a:rPr lang="fr-FR" dirty="0" smtClean="0"/>
              <a:t>toto(</a:t>
            </a:r>
            <a:r>
              <a:rPr lang="fr-FR" dirty="0" err="1" smtClean="0"/>
              <a:t>byref</a:t>
            </a:r>
            <a:r>
              <a:rPr lang="fr-FR" dirty="0" smtClean="0"/>
              <a:t>(i))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i = pointer(i)</a:t>
            </a:r>
          </a:p>
          <a:p>
            <a:r>
              <a:rPr lang="fr-FR" dirty="0" err="1"/>
              <a:t>c</a:t>
            </a:r>
            <a:r>
              <a:rPr lang="fr-FR" dirty="0" err="1" smtClean="0"/>
              <a:t>ast</a:t>
            </a:r>
            <a:r>
              <a:rPr lang="fr-FR" dirty="0" smtClean="0"/>
              <a:t>() converti un pointeur de c_* vers son type Python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6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N’existent pas en Python</a:t>
            </a:r>
          </a:p>
          <a:p>
            <a:r>
              <a:rPr lang="fr-FR" dirty="0" smtClean="0"/>
              <a:t>Doit être une classe dérivant de Structure et possédant un attribut _</a:t>
            </a:r>
            <a:r>
              <a:rPr lang="fr-FR" dirty="0" err="1" smtClean="0"/>
              <a:t>field</a:t>
            </a:r>
            <a:r>
              <a:rPr lang="fr-FR" dirty="0" smtClean="0"/>
              <a:t>_</a:t>
            </a:r>
          </a:p>
          <a:p>
            <a:r>
              <a:rPr lang="fr-FR" dirty="0" smtClean="0"/>
              <a:t>_</a:t>
            </a:r>
            <a:r>
              <a:rPr lang="fr-FR" dirty="0" err="1" smtClean="0"/>
              <a:t>field</a:t>
            </a:r>
            <a:r>
              <a:rPr lang="fr-FR" dirty="0" smtClean="0"/>
              <a:t>_ est une liste de </a:t>
            </a:r>
            <a:r>
              <a:rPr lang="fr-FR" dirty="0" err="1" smtClean="0"/>
              <a:t>tuple</a:t>
            </a:r>
            <a:r>
              <a:rPr lang="fr-FR" dirty="0" smtClean="0"/>
              <a:t> attribut, type</a:t>
            </a:r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48" y="3429000"/>
            <a:ext cx="40639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tableaux n’existent pas en Python</a:t>
            </a:r>
          </a:p>
          <a:p>
            <a:r>
              <a:rPr lang="fr-FR" dirty="0" smtClean="0"/>
              <a:t>Un tableau est un type multiplié par la longueur </a:t>
            </a:r>
            <a:r>
              <a:rPr lang="fr-FR" smtClean="0"/>
              <a:t>du tableau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00" y="2980856"/>
            <a:ext cx="6885771" cy="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Python/C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L’API Python/C permet à du C d’appeler des modules Python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Python.h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844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nécessaire d’avoir un stub entre le code C et Python</a:t>
            </a:r>
          </a:p>
          <a:p>
            <a:pPr lvl="1"/>
            <a:r>
              <a:rPr lang="fr-FR" dirty="0" smtClean="0"/>
              <a:t>Simplifie le code</a:t>
            </a:r>
          </a:p>
          <a:p>
            <a:pPr lvl="1"/>
            <a:r>
              <a:rPr lang="fr-FR" dirty="0" smtClean="0"/>
              <a:t>Simplifie les couches hautes</a:t>
            </a:r>
          </a:p>
          <a:p>
            <a:r>
              <a:rPr lang="fr-FR" dirty="0" smtClean="0"/>
              <a:t>Possibilité de créer des stubs automatiquement avec </a:t>
            </a:r>
            <a:r>
              <a:rPr lang="fr-FR" smtClean="0"/>
              <a:t>mypy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9402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6060</TotalTime>
  <Words>172</Words>
  <Application>Microsoft Office PowerPoint</Application>
  <PresentationFormat>Affichage à l'écran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CTypes</vt:lpstr>
      <vt:lpstr>Ctypes appel</vt:lpstr>
      <vt:lpstr>Types primitifs</vt:lpstr>
      <vt:lpstr>Passage par référence</vt:lpstr>
      <vt:lpstr>Structures</vt:lpstr>
      <vt:lpstr>Tableau</vt:lpstr>
      <vt:lpstr>Python/C</vt:lpstr>
      <vt:lpstr>Stub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300</cp:revision>
  <dcterms:created xsi:type="dcterms:W3CDTF">2000-04-10T19:33:12Z</dcterms:created>
  <dcterms:modified xsi:type="dcterms:W3CDTF">2017-05-19T13:16:40Z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