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notesSlides/notesSlide4.xml" ContentType="application/vnd.openxmlformats-officedocument.presentationml.notesSlide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notesSlides/notesSlide7.xml" ContentType="application/vnd.openxmlformats-officedocument.presentationml.notesSlide+xml"/>
  <Override PartName="/ppt/tags/tag38.xml" ContentType="application/vnd.openxmlformats-officedocument.presentationml.tags+xml"/>
  <Override PartName="/ppt/notesSlides/notesSlide8.xml" ContentType="application/vnd.openxmlformats-officedocument.presentationml.notesSlide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7" r:id="rId3"/>
    <p:sldId id="269" r:id="rId4"/>
    <p:sldId id="268" r:id="rId5"/>
    <p:sldId id="271" r:id="rId6"/>
    <p:sldId id="295" r:id="rId7"/>
    <p:sldId id="296" r:id="rId8"/>
    <p:sldId id="299" r:id="rId9"/>
    <p:sldId id="273" r:id="rId10"/>
    <p:sldId id="297" r:id="rId11"/>
    <p:sldId id="301" r:id="rId12"/>
    <p:sldId id="302" r:id="rId13"/>
    <p:sldId id="304" r:id="rId14"/>
    <p:sldId id="319" r:id="rId15"/>
    <p:sldId id="306" r:id="rId16"/>
    <p:sldId id="305" r:id="rId17"/>
    <p:sldId id="309" r:id="rId18"/>
    <p:sldId id="274" r:id="rId19"/>
    <p:sldId id="275" r:id="rId20"/>
    <p:sldId id="277" r:id="rId21"/>
    <p:sldId id="308" r:id="rId22"/>
    <p:sldId id="31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4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5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6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7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8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9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8533952-E8E7-408B-85A8-AE02006479BE}" type="slidenum">
              <a:rPr lang="en-US" altLang="fr-FR" sz="1200"/>
              <a:pPr/>
              <a:t>2</a:t>
            </a:fld>
            <a:endParaRPr lang="en-US" altLang="fr-FR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5322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F9D26606-1250-4D61-BCBF-563762160AAF}" type="slidenum">
              <a:rPr lang="en-US" altLang="fr-FR" sz="1200"/>
              <a:pPr/>
              <a:t>3</a:t>
            </a:fld>
            <a:endParaRPr lang="en-US" altLang="fr-FR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15612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DC8AF9D6-CE6D-4860-B700-4C7AD154CFAC}" type="slidenum">
              <a:rPr lang="en-US" altLang="fr-FR" sz="1200"/>
              <a:pPr/>
              <a:t>4</a:t>
            </a:fld>
            <a:endParaRPr lang="en-US" altLang="fr-FR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36046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27EE79-D52C-49BC-BEF6-CBFFB934A1EB}" type="slidenum">
              <a:rPr lang="en-US" altLang="fr-FR" sz="1200"/>
              <a:pPr/>
              <a:t>5</a:t>
            </a:fld>
            <a:endParaRPr lang="en-US" altLang="fr-F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977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DA8D2DE-340E-464B-B009-C9756B4E52C8}" type="slidenum">
              <a:rPr lang="en-US" altLang="fr-FR" sz="1200"/>
              <a:pPr/>
              <a:t>9</a:t>
            </a:fld>
            <a:endParaRPr lang="en-US" altLang="fr-F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1028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A84676C-26EA-4F1E-852E-D91B357FF269}" type="slidenum">
              <a:rPr lang="en-US" altLang="fr-FR" sz="1200"/>
              <a:pPr/>
              <a:t>15</a:t>
            </a:fld>
            <a:endParaRPr lang="en-US" altLang="fr-F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769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4B48C2A-19D1-4E4F-B24E-950A3389DC51}" type="slidenum">
              <a:rPr lang="en-US" altLang="fr-FR" sz="1200"/>
              <a:pPr/>
              <a:t>18</a:t>
            </a:fld>
            <a:endParaRPr lang="en-US" altLang="fr-F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14715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52CC702-C254-450D-BCA7-2A0DFB582A06}" type="slidenum">
              <a:rPr lang="en-US" altLang="fr-FR" sz="1200"/>
              <a:pPr/>
              <a:t>19</a:t>
            </a:fld>
            <a:endParaRPr lang="en-US" altLang="fr-F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53373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  <p:custDataLst>
              <p:tags r:id="rId1"/>
            </p:custDataLst>
          </p:nvPr>
        </p:nvSpPr>
        <p:spPr>
          <a:noFill/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28995A5-4EA1-46DC-8F5B-4368CF269E26}" type="slidenum">
              <a:rPr lang="en-US" altLang="fr-FR" sz="1200"/>
              <a:pPr/>
              <a:t>20</a:t>
            </a:fld>
            <a:endParaRPr lang="en-US" altLang="fr-F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33425"/>
            <a:ext cx="4892675" cy="36703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664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8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Objets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membres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possède des membres</a:t>
            </a:r>
          </a:p>
          <a:p>
            <a:pPr lvl="1"/>
            <a:r>
              <a:rPr lang="fr-FR" sz="2000" dirty="0"/>
              <a:t>Des attributs</a:t>
            </a:r>
          </a:p>
          <a:p>
            <a:pPr lvl="1"/>
            <a:r>
              <a:rPr lang="fr-FR" sz="2000" dirty="0"/>
              <a:t>Des méthodes</a:t>
            </a:r>
          </a:p>
          <a:p>
            <a:r>
              <a:rPr lang="fr-FR" sz="2400" dirty="0"/>
              <a:t>Les attributs sont des données de l’instance de la classe</a:t>
            </a:r>
          </a:p>
          <a:p>
            <a:pPr lvl="1"/>
            <a:r>
              <a:rPr lang="fr-FR" sz="2000" dirty="0"/>
              <a:t>Se sont des variables de la classe</a:t>
            </a:r>
          </a:p>
          <a:p>
            <a:r>
              <a:rPr lang="fr-FR" sz="2400" dirty="0"/>
              <a:t>Les méthodes sont des fonctions de l’instance de la classe</a:t>
            </a:r>
          </a:p>
          <a:p>
            <a:pPr lvl="1"/>
            <a:r>
              <a:rPr lang="fr-FR" sz="2000" dirty="0"/>
              <a:t>Se sont des fonctions de la classe</a:t>
            </a:r>
          </a:p>
          <a:p>
            <a:r>
              <a:rPr lang="fr-FR" sz="2400" dirty="0"/>
              <a:t>En python, il n’y a pas de protection des membres contrairement à Java et les méthodes sont virtuelles comme Java</a:t>
            </a:r>
          </a:p>
        </p:txBody>
      </p:sp>
    </p:spTree>
    <p:extLst>
      <p:ext uri="{BB962C8B-B14F-4D97-AF65-F5344CB8AC3E}">
        <p14:creationId xmlns:p14="http://schemas.microsoft.com/office/powerpoint/2010/main" val="127475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constructeur est une méthode appelée automatiquement à l’instanciation de l’objet</a:t>
            </a:r>
          </a:p>
          <a:p>
            <a:r>
              <a:rPr lang="fr-FR" dirty="0"/>
              <a:t>Permet d’initialiser les attributs</a:t>
            </a:r>
          </a:p>
          <a:p>
            <a:r>
              <a:rPr lang="fr-FR" dirty="0"/>
              <a:t>Méthode __</a:t>
            </a:r>
            <a:r>
              <a:rPr lang="fr-FR" dirty="0" err="1"/>
              <a:t>init</a:t>
            </a:r>
            <a:r>
              <a:rPr lang="fr-FR" dirty="0"/>
              <a:t>__(self)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25" y="3645024"/>
            <a:ext cx="5616624" cy="19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7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avec constructeur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L’initialisation des attributs est dans le constructeur</a:t>
            </a:r>
          </a:p>
          <a:p>
            <a:pPr lvl="1"/>
            <a:r>
              <a:rPr lang="fr-FR" dirty="0"/>
              <a:t>Beaucoup plus propre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690988" cy="14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9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Constructeur paramétré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suffit de rajouter des paramètres après self</a:t>
            </a:r>
          </a:p>
          <a:p>
            <a:r>
              <a:rPr lang="fr-FR" dirty="0"/>
              <a:t>Les paramètres peuvent avoir des valeurs par défaut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90081"/>
            <a:ext cx="5403224" cy="2743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975" y="5301208"/>
            <a:ext cx="3897794" cy="129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possèdent des méthodes</a:t>
            </a:r>
          </a:p>
          <a:p>
            <a:pPr lvl="1"/>
            <a:r>
              <a:rPr lang="fr-FR" dirty="0"/>
              <a:t>Ce sont des fonctions</a:t>
            </a:r>
          </a:p>
          <a:p>
            <a:pPr lvl="1"/>
            <a:r>
              <a:rPr lang="fr-FR" dirty="0"/>
              <a:t>Méthodes d’instance</a:t>
            </a:r>
          </a:p>
          <a:p>
            <a:pPr lvl="1"/>
            <a:r>
              <a:rPr lang="fr-FR" dirty="0"/>
              <a:t>Le premier argument est self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501008"/>
            <a:ext cx="5422521" cy="26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6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Données d'objet</a:t>
            </a:r>
            <a:endParaRPr lang="en-GB" altLang="fr-FR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676400"/>
            <a:ext cx="7194550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d'objet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br>
              <a:rPr lang="en-US" altLang="fr-FR" sz="2400" dirty="0">
                <a:solidFill>
                  <a:srgbClr val="000000"/>
                </a:solidFill>
              </a:rPr>
            </a:br>
            <a:r>
              <a:rPr lang="en-US" altLang="fr-FR" sz="2400" dirty="0">
                <a:solidFill>
                  <a:srgbClr val="000000"/>
                </a:solidFill>
              </a:rPr>
              <a:t>relatives aux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i="1" dirty="0" err="1">
                <a:solidFill>
                  <a:srgbClr val="000000"/>
                </a:solidFill>
              </a:rPr>
              <a:t>individuels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bancaire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possède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>
                <a:solidFill>
                  <a:srgbClr val="000000"/>
                </a:solidFill>
              </a:rPr>
              <a:t>son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propre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Si </a:t>
            </a:r>
            <a:r>
              <a:rPr lang="en-US" altLang="fr-FR" sz="2000" dirty="0" err="1">
                <a:solidFill>
                  <a:srgbClr val="000000"/>
                </a:solidFill>
              </a:rPr>
              <a:t>deux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ont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br>
              <a:rPr lang="en-US" altLang="fr-FR" sz="2000" dirty="0">
                <a:solidFill>
                  <a:srgbClr val="000000"/>
                </a:solidFill>
              </a:rPr>
            </a:br>
            <a:r>
              <a:rPr lang="en-US" altLang="fr-FR" sz="2000" dirty="0" err="1">
                <a:solidFill>
                  <a:srgbClr val="000000"/>
                </a:solidFill>
              </a:rPr>
              <a:t>solde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ce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n'est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qu'une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coïncidence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52600" y="3886200"/>
            <a:ext cx="29718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524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524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5029200"/>
            <a:ext cx="25908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905000" y="5522913"/>
            <a:ext cx="25908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"Bertrand"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181600" y="3886200"/>
            <a:ext cx="2514600" cy="21336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49530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49530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53340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6638" name="Rectangle 17"/>
          <p:cNvSpPr>
            <a:spLocks noChangeArrowheads="1"/>
          </p:cNvSpPr>
          <p:nvPr/>
        </p:nvSpPr>
        <p:spPr bwMode="auto">
          <a:xfrm>
            <a:off x="53340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owner   "Fred"</a:t>
            </a:r>
            <a:endParaRPr lang="en-US" altLang="fr-FR" sz="1800" b="1">
              <a:latin typeface="Lucida Sans Typewrit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vous créez un nouvel objet, les attributs de l'objet sont propres à l'objet créé.</a:t>
            </a:r>
          </a:p>
          <a:p>
            <a:pPr lvl="1"/>
            <a:r>
              <a:rPr lang="fr-FR" dirty="0"/>
              <a:t>C'est logique : si vous créez plusieurs objets, ils n’auront pas tous avoir les mêmes données</a:t>
            </a:r>
          </a:p>
          <a:p>
            <a:pPr lvl="1"/>
            <a:r>
              <a:rPr lang="fr-FR" dirty="0"/>
              <a:t>Donc les attributs sont contenus dans l'objet</a:t>
            </a:r>
          </a:p>
          <a:p>
            <a:r>
              <a:rPr lang="fr-FR" dirty="0"/>
              <a:t>Self est la référence de l’instance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89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self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Self est la référence de l’instance</a:t>
            </a:r>
          </a:p>
          <a:p>
            <a:pPr lvl="1"/>
            <a:r>
              <a:rPr lang="fr-FR" dirty="0"/>
              <a:t>Contrairement à C++, C# et Java Self n’est pas implicite</a:t>
            </a:r>
          </a:p>
          <a:p>
            <a:pPr lvl="1"/>
            <a:r>
              <a:rPr lang="fr-FR" dirty="0"/>
              <a:t>This en C++, C# et Java</a:t>
            </a:r>
          </a:p>
          <a:p>
            <a:pPr lvl="1"/>
            <a:r>
              <a:rPr lang="fr-FR" dirty="0"/>
              <a:t>Il doit être présent dans la signature des méthodes comme premier paramètre</a:t>
            </a:r>
          </a:p>
          <a:p>
            <a:pPr lvl="1"/>
            <a:r>
              <a:rPr lang="fr-FR" dirty="0"/>
              <a:t>Ignoré à l’appel</a:t>
            </a:r>
          </a:p>
          <a:p>
            <a:pPr lvl="1"/>
            <a:r>
              <a:rPr lang="fr-FR" dirty="0"/>
              <a:t>Verbeux</a:t>
            </a:r>
          </a:p>
          <a:p>
            <a:pPr lvl="1"/>
            <a:r>
              <a:rPr lang="fr-FR" dirty="0"/>
              <a:t>Très inspiré de Perl </a:t>
            </a:r>
          </a:p>
          <a:p>
            <a:r>
              <a:rPr lang="fr-FR" dirty="0" err="1"/>
              <a:t>Instance.methode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Est équivalent à </a:t>
            </a:r>
            <a:r>
              <a:rPr lang="fr-FR" dirty="0" err="1"/>
              <a:t>methode</a:t>
            </a:r>
            <a:r>
              <a:rPr lang="fr-FR" dirty="0"/>
              <a:t>(</a:t>
            </a:r>
            <a:r>
              <a:rPr lang="fr-FR" dirty="0" err="1"/>
              <a:t>instance,x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173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8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 de la visibilité d'accès</a:t>
            </a:r>
            <a:endParaRPr lang="en-GB" altLang="fr-FR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7526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Les méthodes sont </a:t>
            </a:r>
            <a:r>
              <a:rPr lang="en-US" altLang="fr-FR" i="1">
                <a:solidFill>
                  <a:srgbClr val="000000"/>
                </a:solidFill>
              </a:rPr>
              <a:t>publiques</a:t>
            </a:r>
            <a:r>
              <a:rPr lang="en-US" altLang="fr-FR">
                <a:solidFill>
                  <a:srgbClr val="000000"/>
                </a:solidFill>
              </a:rPr>
              <a:t>, accessibles de l'extérieur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données sont </a:t>
            </a:r>
            <a:r>
              <a:rPr lang="en-US" altLang="fr-FR" i="1">
                <a:solidFill>
                  <a:srgbClr val="000000"/>
                </a:solidFill>
              </a:rPr>
              <a:t>privées</a:t>
            </a:r>
            <a:r>
              <a:rPr lang="en-US" altLang="fr-FR">
                <a:solidFill>
                  <a:srgbClr val="000000"/>
                </a:solidFill>
              </a:rPr>
              <a:t>, accessibles uniquement de l'intérieur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2533" name="AutoShape 4"/>
          <p:cNvSpPr>
            <a:spLocks noChangeArrowheads="1"/>
          </p:cNvSpPr>
          <p:nvPr/>
        </p:nvSpPr>
        <p:spPr bwMode="auto">
          <a:xfrm rot="-5400000">
            <a:off x="4038600" y="4191000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5791200" y="47244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0" y="45720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600200" y="3657600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17526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18288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3528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 flipV="1">
            <a:off x="33528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1" name="Line 12"/>
          <p:cNvSpPr>
            <a:spLocks noChangeShapeType="1"/>
          </p:cNvSpPr>
          <p:nvPr/>
        </p:nvSpPr>
        <p:spPr bwMode="auto">
          <a:xfrm>
            <a:off x="11430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2" name="Line 13"/>
          <p:cNvSpPr>
            <a:spLocks noChangeShapeType="1"/>
          </p:cNvSpPr>
          <p:nvPr/>
        </p:nvSpPr>
        <p:spPr bwMode="auto">
          <a:xfrm>
            <a:off x="12192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22860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4" name="Line 15"/>
          <p:cNvSpPr>
            <a:spLocks noChangeShapeType="1"/>
          </p:cNvSpPr>
          <p:nvPr/>
        </p:nvSpPr>
        <p:spPr bwMode="auto">
          <a:xfrm>
            <a:off x="1219200" y="46482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324600" y="3657600"/>
            <a:ext cx="16764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6019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096000" y="5110163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20000" y="4038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20000" y="48768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5410200" y="40386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5486400" y="5257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553200" y="4495800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cxnSp>
        <p:nvCxnSpPr>
          <p:cNvPr id="22553" name="AutoShape 26"/>
          <p:cNvCxnSpPr>
            <a:cxnSpLocks noChangeShapeType="1"/>
            <a:stCxn id="22535" idx="3"/>
            <a:endCxn id="22534" idx="3"/>
          </p:cNvCxnSpPr>
          <p:nvPr/>
        </p:nvCxnSpPr>
        <p:spPr bwMode="auto">
          <a:xfrm>
            <a:off x="5486400" y="46482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5480050" y="44196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3174146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3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Pourquoi encapsuler ?</a:t>
            </a:r>
            <a:endParaRPr lang="en-GB" altLang="fr-FR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18843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Contrôle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se fait exclusivement via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les méthodes publiques</a:t>
            </a:r>
            <a:endParaRPr lang="en-US" altLang="fr-FR"/>
          </a:p>
          <a:p>
            <a:r>
              <a:rPr lang="en-US" altLang="fr-FR">
                <a:solidFill>
                  <a:srgbClr val="000000"/>
                </a:solidFill>
              </a:rPr>
              <a:t>Changement</a:t>
            </a:r>
            <a:endParaRPr lang="en-US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L'utilisation de l'objet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n'est pas affectée si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le type des données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privées change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486400" y="3733800"/>
            <a:ext cx="2438400" cy="2286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5257800" y="3886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5257800" y="4419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5638800" y="49577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dollars 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648200" y="4648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486400" y="1371600"/>
            <a:ext cx="2438400" cy="19050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257800" y="16002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257800" y="21336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638800" y="26670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4648200" y="1828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2" name="Line 15"/>
          <p:cNvSpPr>
            <a:spLocks noChangeShapeType="1"/>
          </p:cNvSpPr>
          <p:nvPr/>
        </p:nvSpPr>
        <p:spPr bwMode="auto">
          <a:xfrm>
            <a:off x="4648200" y="23622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638800" y="5491163"/>
            <a:ext cx="19812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cents   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953000" y="28956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4495800" y="27432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cxnSp>
        <p:nvCxnSpPr>
          <p:cNvPr id="24596" name="AutoShape 19"/>
          <p:cNvCxnSpPr>
            <a:cxnSpLocks noChangeShapeType="1"/>
            <a:stCxn id="24595" idx="3"/>
            <a:endCxn id="24594" idx="3"/>
          </p:cNvCxnSpPr>
          <p:nvPr/>
        </p:nvCxnSpPr>
        <p:spPr bwMode="auto">
          <a:xfrm>
            <a:off x="4648200" y="2819400"/>
            <a:ext cx="457200" cy="152400"/>
          </a:xfrm>
          <a:prstGeom prst="bentConnector3">
            <a:avLst>
              <a:gd name="adj1" fmla="val 1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148" name="Rectangle 20"/>
          <p:cNvSpPr>
            <a:spLocks noChangeArrowheads="1"/>
          </p:cNvSpPr>
          <p:nvPr/>
        </p:nvSpPr>
        <p:spPr bwMode="auto">
          <a:xfrm>
            <a:off x="4641850" y="25908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5953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altLang="fr-FR" dirty="0">
                <a:solidFill>
                  <a:srgbClr val="000000"/>
                </a:solidFill>
              </a:rPr>
              <a:t>Classes et </a:t>
            </a:r>
            <a:r>
              <a:rPr lang="en-US" altLang="fr-FR" dirty="0" err="1">
                <a:solidFill>
                  <a:srgbClr val="000000"/>
                </a:solidFill>
              </a:rPr>
              <a:t>objets</a:t>
            </a:r>
            <a:endParaRPr lang="en-US" alt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classe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 err="1">
                <a:solidFill>
                  <a:srgbClr val="000000"/>
                </a:solidFill>
              </a:rPr>
              <a:t>Qu'est-ce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qu'un</a:t>
            </a:r>
            <a:r>
              <a:rPr lang="en-US" altLang="fr-FR" dirty="0">
                <a:solidFill>
                  <a:srgbClr val="000000"/>
                </a:solidFill>
              </a:rPr>
              <a:t> </a:t>
            </a:r>
            <a:r>
              <a:rPr lang="en-US" altLang="fr-FR" dirty="0" err="1">
                <a:solidFill>
                  <a:srgbClr val="000000"/>
                </a:solidFill>
              </a:rPr>
              <a:t>objet</a:t>
            </a:r>
            <a:r>
              <a:rPr lang="en-US" altLang="fr-FR" dirty="0">
                <a:solidFill>
                  <a:srgbClr val="000000"/>
                </a:solidFill>
              </a:rPr>
              <a:t> ?</a:t>
            </a:r>
            <a:endParaRPr lang="en-GB" altLang="fr-FR" dirty="0"/>
          </a:p>
          <a:p>
            <a:r>
              <a:rPr lang="en-US" altLang="fr-FR" dirty="0">
                <a:solidFill>
                  <a:srgbClr val="000000"/>
                </a:solidFill>
              </a:rPr>
              <a:t>Abstraction</a:t>
            </a:r>
            <a:endParaRPr lang="en-GB" alt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8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1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Utilisation de données statiques</a:t>
            </a:r>
            <a:endParaRPr lang="en-GB" altLang="fr-FR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407275" cy="4287838"/>
          </a:xfrm>
        </p:spPr>
        <p:txBody>
          <a:bodyPr/>
          <a:lstStyle/>
          <a:p>
            <a:r>
              <a:rPr lang="en-US" altLang="fr-FR" sz="2400" dirty="0">
                <a:solidFill>
                  <a:srgbClr val="000000"/>
                </a:solidFill>
              </a:rPr>
              <a:t>Les </a:t>
            </a:r>
            <a:r>
              <a:rPr lang="en-US" altLang="fr-FR" sz="2400" dirty="0" err="1">
                <a:solidFill>
                  <a:srgbClr val="000000"/>
                </a:solidFill>
              </a:rPr>
              <a:t>données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statiques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décrivent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informations</a:t>
            </a:r>
            <a:r>
              <a:rPr lang="en-US" altLang="fr-FR" sz="2400" dirty="0">
                <a:solidFill>
                  <a:srgbClr val="000000"/>
                </a:solidFill>
              </a:rPr>
              <a:t> relatives à </a:t>
            </a:r>
            <a:r>
              <a:rPr lang="en-US" altLang="fr-FR" sz="2400" i="1" dirty="0" err="1">
                <a:solidFill>
                  <a:srgbClr val="000000"/>
                </a:solidFill>
              </a:rPr>
              <a:t>tous</a:t>
            </a:r>
            <a:r>
              <a:rPr lang="en-US" altLang="fr-FR" sz="2400" dirty="0">
                <a:solidFill>
                  <a:srgbClr val="000000"/>
                </a:solidFill>
              </a:rPr>
              <a:t> les </a:t>
            </a:r>
            <a:r>
              <a:rPr lang="en-US" altLang="fr-FR" sz="2400" dirty="0" err="1">
                <a:solidFill>
                  <a:srgbClr val="000000"/>
                </a:solidFill>
              </a:rPr>
              <a:t>objets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d'une</a:t>
            </a:r>
            <a:r>
              <a:rPr lang="en-US" altLang="fr-FR" sz="2400" dirty="0">
                <a:solidFill>
                  <a:srgbClr val="000000"/>
                </a:solidFill>
              </a:rPr>
              <a:t> </a:t>
            </a:r>
            <a:r>
              <a:rPr lang="en-US" altLang="fr-FR" sz="2400" dirty="0" err="1">
                <a:solidFill>
                  <a:srgbClr val="000000"/>
                </a:solidFill>
              </a:rPr>
              <a:t>classe</a:t>
            </a:r>
            <a:endParaRPr lang="en-GB" altLang="fr-FR" sz="2400" dirty="0"/>
          </a:p>
          <a:p>
            <a:pPr lvl="1"/>
            <a:r>
              <a:rPr lang="en-US" altLang="fr-FR" sz="2000" dirty="0">
                <a:solidFill>
                  <a:srgbClr val="000000"/>
                </a:solidFill>
              </a:rPr>
              <a:t>Par </a:t>
            </a:r>
            <a:r>
              <a:rPr lang="en-US" altLang="fr-FR" sz="2000" dirty="0" err="1">
                <a:solidFill>
                  <a:srgbClr val="000000"/>
                </a:solidFill>
              </a:rPr>
              <a:t>exemple</a:t>
            </a:r>
            <a:r>
              <a:rPr lang="en-US" altLang="fr-FR" sz="2000" dirty="0">
                <a:solidFill>
                  <a:srgbClr val="000000"/>
                </a:solidFill>
              </a:rPr>
              <a:t>, </a:t>
            </a:r>
            <a:r>
              <a:rPr lang="en-US" altLang="fr-FR" sz="2000" dirty="0" err="1">
                <a:solidFill>
                  <a:srgbClr val="000000"/>
                </a:solidFill>
              </a:rPr>
              <a:t>supposons</a:t>
            </a:r>
            <a:r>
              <a:rPr lang="en-US" altLang="fr-FR" sz="2000" dirty="0">
                <a:solidFill>
                  <a:srgbClr val="000000"/>
                </a:solidFill>
              </a:rPr>
              <a:t> que </a:t>
            </a:r>
            <a:r>
              <a:rPr lang="en-US" altLang="fr-FR" sz="2000" dirty="0" err="1">
                <a:solidFill>
                  <a:srgbClr val="000000"/>
                </a:solidFill>
              </a:rPr>
              <a:t>tous</a:t>
            </a:r>
            <a:r>
              <a:rPr lang="en-US" altLang="fr-FR" sz="2000" dirty="0">
                <a:solidFill>
                  <a:srgbClr val="000000"/>
                </a:solidFill>
              </a:rPr>
              <a:t> les </a:t>
            </a:r>
            <a:r>
              <a:rPr lang="en-US" altLang="fr-FR" sz="2000" dirty="0" err="1">
                <a:solidFill>
                  <a:srgbClr val="000000"/>
                </a:solidFill>
              </a:rPr>
              <a:t>comptes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u="sng" dirty="0" err="1">
                <a:solidFill>
                  <a:srgbClr val="000000"/>
                </a:solidFill>
              </a:rPr>
              <a:t>partagent</a:t>
            </a:r>
            <a:r>
              <a:rPr lang="en-US" altLang="fr-FR" sz="2000" dirty="0">
                <a:solidFill>
                  <a:srgbClr val="000000"/>
                </a:solidFill>
              </a:rPr>
              <a:t> le </a:t>
            </a:r>
            <a:r>
              <a:rPr lang="en-US" altLang="fr-FR" sz="2000" dirty="0" err="1">
                <a:solidFill>
                  <a:srgbClr val="000000"/>
                </a:solidFill>
              </a:rPr>
              <a:t>même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.</a:t>
            </a:r>
            <a:r>
              <a:rPr lang="en-GB" altLang="fr-FR" sz="2000" dirty="0"/>
              <a:t> </a:t>
            </a:r>
            <a:r>
              <a:rPr lang="en-US" altLang="fr-FR" sz="2000" dirty="0">
                <a:solidFill>
                  <a:srgbClr val="000000"/>
                </a:solidFill>
              </a:rPr>
              <a:t>Stocker le </a:t>
            </a:r>
            <a:r>
              <a:rPr lang="en-US" altLang="fr-FR" sz="2000" dirty="0" err="1">
                <a:solidFill>
                  <a:srgbClr val="000000"/>
                </a:solidFill>
              </a:rPr>
              <a:t>taux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d'intérêt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dans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chaque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compte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serait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une</a:t>
            </a:r>
            <a:r>
              <a:rPr lang="en-US" altLang="fr-FR" sz="2000" dirty="0">
                <a:solidFill>
                  <a:srgbClr val="000000"/>
                </a:solidFill>
              </a:rPr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mauvaise</a:t>
            </a:r>
            <a:r>
              <a:rPr lang="en-US" altLang="fr-FR" sz="2000" dirty="0">
                <a:solidFill>
                  <a:srgbClr val="000000"/>
                </a:solidFill>
              </a:rPr>
              <a:t> idée.</a:t>
            </a:r>
            <a:r>
              <a:rPr lang="en-GB" altLang="fr-FR" sz="2000" dirty="0"/>
              <a:t> </a:t>
            </a:r>
            <a:r>
              <a:rPr lang="en-US" altLang="fr-FR" sz="2000" dirty="0" err="1">
                <a:solidFill>
                  <a:srgbClr val="000000"/>
                </a:solidFill>
              </a:rPr>
              <a:t>Pourquoi</a:t>
            </a:r>
            <a:r>
              <a:rPr lang="en-US" altLang="fr-FR" sz="2000" dirty="0">
                <a:solidFill>
                  <a:srgbClr val="000000"/>
                </a:solidFill>
              </a:rPr>
              <a:t> ?</a:t>
            </a:r>
            <a:endParaRPr lang="en-GB" altLang="fr-FR" sz="2000" dirty="0">
              <a:solidFill>
                <a:srgbClr val="000000"/>
              </a:solidFill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1828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600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  <a:ea typeface="FZShuTi" pitchFamily="2" charset="-122"/>
              </a:rPr>
              <a:t>Withdraw( )</a:t>
            </a:r>
            <a:endParaRPr lang="en-US" altLang="fr-FR" sz="1800" b="1">
              <a:latin typeface="Lucida Sans Typewriter" pitchFamily="49" charset="0"/>
              <a:ea typeface="FZShuTi" pitchFamily="2" charset="-122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1600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1981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12.56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1981200" y="551815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4876800" y="3886200"/>
            <a:ext cx="2514600" cy="21653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83" name="Rectangle 9"/>
          <p:cNvSpPr>
            <a:spLocks noChangeArrowheads="1"/>
          </p:cNvSpPr>
          <p:nvPr/>
        </p:nvSpPr>
        <p:spPr bwMode="auto">
          <a:xfrm>
            <a:off x="4648200" y="4114800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4648200" y="4576763"/>
            <a:ext cx="17526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5" name="Rectangle 11"/>
          <p:cNvSpPr>
            <a:spLocks noChangeArrowheads="1"/>
          </p:cNvSpPr>
          <p:nvPr/>
        </p:nvSpPr>
        <p:spPr bwMode="auto">
          <a:xfrm>
            <a:off x="5029200" y="5029200"/>
            <a:ext cx="21336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  99.12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029200" y="5491163"/>
            <a:ext cx="2133600" cy="37623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interest 7%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65760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6623050" y="5105400"/>
            <a:ext cx="539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39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3977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fr-FR" sz="4400">
                <a:solidFill>
                  <a:srgbClr val="FF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Wingdings" panose="05000000000000000000" pitchFamily="2" charset="2"/>
              </a:rPr>
              <a:t>û</a:t>
            </a:r>
          </a:p>
        </p:txBody>
      </p:sp>
    </p:spTree>
    <p:extLst>
      <p:ext uri="{BB962C8B-B14F-4D97-AF65-F5344CB8AC3E}">
        <p14:creationId xmlns:p14="http://schemas.microsoft.com/office/powerpoint/2010/main" val="107524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Attributs statiques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les attributs statiques sont des variables de la classe</a:t>
            </a:r>
          </a:p>
          <a:p>
            <a:pPr lvl="1"/>
            <a:r>
              <a:rPr lang="fr-FR" dirty="0"/>
              <a:t>Pas de mot clé </a:t>
            </a:r>
            <a:r>
              <a:rPr lang="fr-FR" dirty="0" err="1"/>
              <a:t>static</a:t>
            </a:r>
            <a:r>
              <a:rPr lang="fr-FR" dirty="0"/>
              <a:t> contrairement à C#, C++ et Java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446" y="2837680"/>
            <a:ext cx="3779665" cy="3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657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Associations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classes peuvent être liées par association</a:t>
            </a:r>
          </a:p>
          <a:p>
            <a:r>
              <a:rPr lang="fr-FR" dirty="0"/>
              <a:t>Relation 1</a:t>
            </a:r>
          </a:p>
          <a:p>
            <a:pPr lvl="1"/>
            <a:r>
              <a:rPr lang="fr-FR" dirty="0"/>
              <a:t>Attribut du type de la classe lié</a:t>
            </a:r>
          </a:p>
          <a:p>
            <a:r>
              <a:rPr lang="fr-FR" dirty="0"/>
              <a:t>Relation *</a:t>
            </a:r>
          </a:p>
          <a:p>
            <a:pPr lvl="1"/>
            <a:r>
              <a:rPr lang="fr-FR" dirty="0"/>
              <a:t>Attribut du type </a:t>
            </a:r>
            <a:r>
              <a:rPr lang="fr-FR" dirty="0" err="1"/>
              <a:t>list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 objet ?</a:t>
            </a:r>
            <a:endParaRPr lang="en-GB" altLang="fr-FR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808163"/>
            <a:ext cx="7194550" cy="4287837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Un objet est une instance d'une classe</a:t>
            </a:r>
            <a:endParaRPr lang="en-GB" altLang="fr-FR"/>
          </a:p>
          <a:p>
            <a:r>
              <a:rPr lang="en-US" altLang="fr-FR">
                <a:solidFill>
                  <a:srgbClr val="000000"/>
                </a:solidFill>
              </a:rPr>
              <a:t>Les objets ont :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Une identité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sont reconnaissables les uns des autres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comportement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peuvent réaliser des tâches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Un état :</a:t>
            </a:r>
            <a:r>
              <a:rPr lang="en-GB" altLang="fr-FR"/>
              <a:t> </a:t>
            </a:r>
            <a:r>
              <a:rPr lang="fr-FR" altLang="fr-FR">
                <a:solidFill>
                  <a:srgbClr val="000000"/>
                </a:solidFill>
              </a:rPr>
              <a:t>ils </a:t>
            </a:r>
            <a:r>
              <a:rPr lang="en-US" altLang="fr-FR">
                <a:solidFill>
                  <a:srgbClr val="000000"/>
                </a:solidFill>
              </a:rPr>
              <a:t>stockent des informations</a:t>
            </a:r>
            <a:endParaRPr lang="en-GB" altLang="fr-FR">
              <a:solidFill>
                <a:srgbClr val="000000"/>
              </a:solidFill>
            </a:endParaRPr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784725"/>
            <a:ext cx="19050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1558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802188"/>
            <a:ext cx="19812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0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Qu'est-ce qu'une classe ?</a:t>
            </a:r>
            <a:endParaRPr lang="en-GB" alt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98563"/>
            <a:ext cx="7194550" cy="42878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philosophe…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artéfact de la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humaine !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ification en fonction d'un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comportement ou d'attributs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 accord portant sur les descriptions et les noms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des </a:t>
            </a:r>
            <a:r>
              <a:rPr lang="en-US" altLang="fr-FR" sz="2200" i="1">
                <a:solidFill>
                  <a:srgbClr val="000000"/>
                </a:solidFill>
              </a:rPr>
              <a:t>class</a:t>
            </a:r>
            <a:r>
              <a:rPr lang="en-US" altLang="fr-FR" sz="2200">
                <a:solidFill>
                  <a:srgbClr val="000000"/>
                </a:solidFill>
              </a:rPr>
              <a:t>es utiles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La création d'un vocabulaire ; nous communiquons ;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nous pensons !</a:t>
            </a:r>
            <a:endParaRPr lang="en-GB" altLang="fr-FR" sz="2200"/>
          </a:p>
          <a:p>
            <a:pPr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Pour le programmeur orienté objet…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construction syntaxique nommée qui décrit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un comportement et des attributs communs</a:t>
            </a:r>
            <a:endParaRPr lang="en-GB" altLang="fr-FR" sz="2200"/>
          </a:p>
          <a:p>
            <a:pPr lvl="1">
              <a:lnSpc>
                <a:spcPct val="80000"/>
              </a:lnSpc>
            </a:pPr>
            <a:r>
              <a:rPr lang="en-US" altLang="fr-FR" sz="2200">
                <a:solidFill>
                  <a:srgbClr val="000000"/>
                </a:solidFill>
              </a:rPr>
              <a:t>Une structure de données qui inclut les données </a:t>
            </a:r>
            <a:br>
              <a:rPr lang="en-US" altLang="fr-FR" sz="2200">
                <a:solidFill>
                  <a:srgbClr val="000000"/>
                </a:solidFill>
              </a:rPr>
            </a:br>
            <a:r>
              <a:rPr lang="en-US" altLang="fr-FR" sz="2200">
                <a:solidFill>
                  <a:srgbClr val="000000"/>
                </a:solidFill>
              </a:rPr>
              <a:t>et les fonctions</a:t>
            </a:r>
            <a:endParaRPr lang="en-GB" altLang="fr-FR" sz="2200">
              <a:solidFill>
                <a:srgbClr val="000000"/>
              </a:solidFill>
            </a:endParaRP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>
            <a:off x="7478262" y="943342"/>
            <a:ext cx="1524000" cy="685800"/>
          </a:xfrm>
          <a:prstGeom prst="cloudCallout">
            <a:avLst>
              <a:gd name="adj1" fmla="val -39685"/>
              <a:gd name="adj2" fmla="val 65509"/>
            </a:avLst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round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2500" b="1">
                <a:solidFill>
                  <a:srgbClr val="000000"/>
                </a:solidFill>
              </a:rPr>
              <a:t>VOITURE ?</a:t>
            </a:r>
            <a:endParaRPr lang="en-GB" altLang="fr-FR" sz="2500" b="1"/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6973887" y="1231071"/>
            <a:ext cx="987425" cy="1195388"/>
            <a:chOff x="3888" y="864"/>
            <a:chExt cx="622" cy="753"/>
          </a:xfrm>
        </p:grpSpPr>
        <p:sp>
          <p:nvSpPr>
            <p:cNvPr id="10246" name="Freeform 6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3888" y="864"/>
              <a:ext cx="622" cy="753"/>
            </a:xfrm>
            <a:custGeom>
              <a:avLst/>
              <a:gdLst>
                <a:gd name="T0" fmla="*/ 358 w 1163"/>
                <a:gd name="T1" fmla="*/ 315 h 1272"/>
                <a:gd name="T2" fmla="*/ 344 w 1163"/>
                <a:gd name="T3" fmla="*/ 274 h 1272"/>
                <a:gd name="T4" fmla="*/ 333 w 1163"/>
                <a:gd name="T5" fmla="*/ 236 h 1272"/>
                <a:gd name="T6" fmla="*/ 327 w 1163"/>
                <a:gd name="T7" fmla="*/ 198 h 1272"/>
                <a:gd name="T8" fmla="*/ 319 w 1163"/>
                <a:gd name="T9" fmla="*/ 160 h 1272"/>
                <a:gd name="T10" fmla="*/ 316 w 1163"/>
                <a:gd name="T11" fmla="*/ 121 h 1272"/>
                <a:gd name="T12" fmla="*/ 319 w 1163"/>
                <a:gd name="T13" fmla="*/ 83 h 1272"/>
                <a:gd name="T14" fmla="*/ 329 w 1163"/>
                <a:gd name="T15" fmla="*/ 45 h 1272"/>
                <a:gd name="T16" fmla="*/ 361 w 1163"/>
                <a:gd name="T17" fmla="*/ 25 h 1272"/>
                <a:gd name="T18" fmla="*/ 409 w 1163"/>
                <a:gd name="T19" fmla="*/ 22 h 1272"/>
                <a:gd name="T20" fmla="*/ 443 w 1163"/>
                <a:gd name="T21" fmla="*/ 7 h 1272"/>
                <a:gd name="T22" fmla="*/ 483 w 1163"/>
                <a:gd name="T23" fmla="*/ 7 h 1272"/>
                <a:gd name="T24" fmla="*/ 518 w 1163"/>
                <a:gd name="T25" fmla="*/ 28 h 1272"/>
                <a:gd name="T26" fmla="*/ 554 w 1163"/>
                <a:gd name="T27" fmla="*/ 54 h 1272"/>
                <a:gd name="T28" fmla="*/ 582 w 1163"/>
                <a:gd name="T29" fmla="*/ 86 h 1272"/>
                <a:gd name="T30" fmla="*/ 603 w 1163"/>
                <a:gd name="T31" fmla="*/ 117 h 1272"/>
                <a:gd name="T32" fmla="*/ 611 w 1163"/>
                <a:gd name="T33" fmla="*/ 160 h 1272"/>
                <a:gd name="T34" fmla="*/ 608 w 1163"/>
                <a:gd name="T35" fmla="*/ 198 h 1272"/>
                <a:gd name="T36" fmla="*/ 622 w 1163"/>
                <a:gd name="T37" fmla="*/ 229 h 1272"/>
                <a:gd name="T38" fmla="*/ 614 w 1163"/>
                <a:gd name="T39" fmla="*/ 264 h 1272"/>
                <a:gd name="T40" fmla="*/ 600 w 1163"/>
                <a:gd name="T41" fmla="*/ 300 h 1272"/>
                <a:gd name="T42" fmla="*/ 571 w 1163"/>
                <a:gd name="T43" fmla="*/ 333 h 1272"/>
                <a:gd name="T44" fmla="*/ 543 w 1163"/>
                <a:gd name="T45" fmla="*/ 363 h 1272"/>
                <a:gd name="T46" fmla="*/ 503 w 1163"/>
                <a:gd name="T47" fmla="*/ 353 h 1272"/>
                <a:gd name="T48" fmla="*/ 460 w 1163"/>
                <a:gd name="T49" fmla="*/ 356 h 1272"/>
                <a:gd name="T50" fmla="*/ 429 w 1163"/>
                <a:gd name="T51" fmla="*/ 384 h 1272"/>
                <a:gd name="T52" fmla="*/ 465 w 1163"/>
                <a:gd name="T53" fmla="*/ 381 h 1272"/>
                <a:gd name="T54" fmla="*/ 489 w 1163"/>
                <a:gd name="T55" fmla="*/ 407 h 1272"/>
                <a:gd name="T56" fmla="*/ 489 w 1163"/>
                <a:gd name="T57" fmla="*/ 445 h 1272"/>
                <a:gd name="T58" fmla="*/ 483 w 1163"/>
                <a:gd name="T59" fmla="*/ 483 h 1272"/>
                <a:gd name="T60" fmla="*/ 465 w 1163"/>
                <a:gd name="T61" fmla="*/ 519 h 1272"/>
                <a:gd name="T62" fmla="*/ 440 w 1163"/>
                <a:gd name="T63" fmla="*/ 554 h 1272"/>
                <a:gd name="T64" fmla="*/ 423 w 1163"/>
                <a:gd name="T65" fmla="*/ 585 h 1272"/>
                <a:gd name="T66" fmla="*/ 415 w 1163"/>
                <a:gd name="T67" fmla="*/ 626 h 1272"/>
                <a:gd name="T68" fmla="*/ 394 w 1163"/>
                <a:gd name="T69" fmla="*/ 671 h 1272"/>
                <a:gd name="T70" fmla="*/ 369 w 1163"/>
                <a:gd name="T71" fmla="*/ 706 h 1272"/>
                <a:gd name="T72" fmla="*/ 333 w 1163"/>
                <a:gd name="T73" fmla="*/ 735 h 1272"/>
                <a:gd name="T74" fmla="*/ 295 w 1163"/>
                <a:gd name="T75" fmla="*/ 747 h 1272"/>
                <a:gd name="T76" fmla="*/ 252 w 1163"/>
                <a:gd name="T77" fmla="*/ 750 h 1272"/>
                <a:gd name="T78" fmla="*/ 210 w 1163"/>
                <a:gd name="T79" fmla="*/ 747 h 1272"/>
                <a:gd name="T80" fmla="*/ 170 w 1163"/>
                <a:gd name="T81" fmla="*/ 732 h 1272"/>
                <a:gd name="T82" fmla="*/ 131 w 1163"/>
                <a:gd name="T83" fmla="*/ 706 h 1272"/>
                <a:gd name="T84" fmla="*/ 102 w 1163"/>
                <a:gd name="T85" fmla="*/ 674 h 1272"/>
                <a:gd name="T86" fmla="*/ 85 w 1163"/>
                <a:gd name="T87" fmla="*/ 638 h 1272"/>
                <a:gd name="T88" fmla="*/ 71 w 1163"/>
                <a:gd name="T89" fmla="*/ 600 h 1272"/>
                <a:gd name="T90" fmla="*/ 60 w 1163"/>
                <a:gd name="T91" fmla="*/ 559 h 1272"/>
                <a:gd name="T92" fmla="*/ 32 w 1163"/>
                <a:gd name="T93" fmla="*/ 528 h 1272"/>
                <a:gd name="T94" fmla="*/ 14 w 1163"/>
                <a:gd name="T95" fmla="*/ 493 h 1272"/>
                <a:gd name="T96" fmla="*/ 0 w 1163"/>
                <a:gd name="T97" fmla="*/ 455 h 1272"/>
                <a:gd name="T98" fmla="*/ 3 w 1163"/>
                <a:gd name="T99" fmla="*/ 414 h 1272"/>
                <a:gd name="T100" fmla="*/ 32 w 1163"/>
                <a:gd name="T101" fmla="*/ 394 h 1272"/>
                <a:gd name="T102" fmla="*/ 45 w 1163"/>
                <a:gd name="T103" fmla="*/ 371 h 1272"/>
                <a:gd name="T104" fmla="*/ 74 w 1163"/>
                <a:gd name="T105" fmla="*/ 346 h 1272"/>
                <a:gd name="T106" fmla="*/ 117 w 1163"/>
                <a:gd name="T107" fmla="*/ 337 h 1272"/>
                <a:gd name="T108" fmla="*/ 156 w 1163"/>
                <a:gd name="T109" fmla="*/ 333 h 1272"/>
                <a:gd name="T110" fmla="*/ 206 w 1163"/>
                <a:gd name="T111" fmla="*/ 330 h 1272"/>
                <a:gd name="T112" fmla="*/ 266 w 1163"/>
                <a:gd name="T113" fmla="*/ 330 h 1272"/>
                <a:gd name="T114" fmla="*/ 316 w 1163"/>
                <a:gd name="T115" fmla="*/ 330 h 12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163" h="1272">
                  <a:moveTo>
                    <a:pt x="649" y="563"/>
                  </a:moveTo>
                  <a:lnTo>
                    <a:pt x="658" y="558"/>
                  </a:lnTo>
                  <a:lnTo>
                    <a:pt x="670" y="558"/>
                  </a:lnTo>
                  <a:lnTo>
                    <a:pt x="675" y="563"/>
                  </a:lnTo>
                  <a:lnTo>
                    <a:pt x="684" y="563"/>
                  </a:lnTo>
                  <a:lnTo>
                    <a:pt x="684" y="558"/>
                  </a:lnTo>
                  <a:lnTo>
                    <a:pt x="675" y="553"/>
                  </a:lnTo>
                  <a:lnTo>
                    <a:pt x="675" y="549"/>
                  </a:lnTo>
                  <a:lnTo>
                    <a:pt x="675" y="542"/>
                  </a:lnTo>
                  <a:lnTo>
                    <a:pt x="670" y="537"/>
                  </a:lnTo>
                  <a:lnTo>
                    <a:pt x="670" y="532"/>
                  </a:lnTo>
                  <a:lnTo>
                    <a:pt x="664" y="527"/>
                  </a:lnTo>
                  <a:lnTo>
                    <a:pt x="664" y="515"/>
                  </a:lnTo>
                  <a:lnTo>
                    <a:pt x="664" y="511"/>
                  </a:lnTo>
                  <a:lnTo>
                    <a:pt x="658" y="506"/>
                  </a:lnTo>
                  <a:lnTo>
                    <a:pt x="658" y="499"/>
                  </a:lnTo>
                  <a:lnTo>
                    <a:pt x="658" y="494"/>
                  </a:lnTo>
                  <a:lnTo>
                    <a:pt x="649" y="489"/>
                  </a:lnTo>
                  <a:lnTo>
                    <a:pt x="649" y="484"/>
                  </a:lnTo>
                  <a:lnTo>
                    <a:pt x="649" y="472"/>
                  </a:lnTo>
                  <a:lnTo>
                    <a:pt x="643" y="468"/>
                  </a:lnTo>
                  <a:lnTo>
                    <a:pt x="643" y="463"/>
                  </a:lnTo>
                  <a:lnTo>
                    <a:pt x="637" y="456"/>
                  </a:lnTo>
                  <a:lnTo>
                    <a:pt x="637" y="451"/>
                  </a:lnTo>
                  <a:lnTo>
                    <a:pt x="637" y="446"/>
                  </a:lnTo>
                  <a:lnTo>
                    <a:pt x="631" y="441"/>
                  </a:lnTo>
                  <a:lnTo>
                    <a:pt x="631" y="434"/>
                  </a:lnTo>
                  <a:lnTo>
                    <a:pt x="631" y="429"/>
                  </a:lnTo>
                  <a:lnTo>
                    <a:pt x="631" y="425"/>
                  </a:lnTo>
                  <a:lnTo>
                    <a:pt x="622" y="420"/>
                  </a:lnTo>
                  <a:lnTo>
                    <a:pt x="622" y="413"/>
                  </a:lnTo>
                  <a:lnTo>
                    <a:pt x="622" y="403"/>
                  </a:lnTo>
                  <a:lnTo>
                    <a:pt x="622" y="398"/>
                  </a:lnTo>
                  <a:lnTo>
                    <a:pt x="622" y="391"/>
                  </a:lnTo>
                  <a:lnTo>
                    <a:pt x="616" y="386"/>
                  </a:lnTo>
                  <a:lnTo>
                    <a:pt x="616" y="382"/>
                  </a:lnTo>
                  <a:lnTo>
                    <a:pt x="616" y="377"/>
                  </a:lnTo>
                  <a:lnTo>
                    <a:pt x="616" y="370"/>
                  </a:lnTo>
                  <a:lnTo>
                    <a:pt x="616" y="365"/>
                  </a:lnTo>
                  <a:lnTo>
                    <a:pt x="611" y="360"/>
                  </a:lnTo>
                  <a:lnTo>
                    <a:pt x="611" y="355"/>
                  </a:lnTo>
                  <a:lnTo>
                    <a:pt x="611" y="348"/>
                  </a:lnTo>
                  <a:lnTo>
                    <a:pt x="611" y="339"/>
                  </a:lnTo>
                  <a:lnTo>
                    <a:pt x="611" y="334"/>
                  </a:lnTo>
                  <a:lnTo>
                    <a:pt x="611" y="327"/>
                  </a:lnTo>
                  <a:lnTo>
                    <a:pt x="605" y="322"/>
                  </a:lnTo>
                  <a:lnTo>
                    <a:pt x="605" y="317"/>
                  </a:lnTo>
                  <a:lnTo>
                    <a:pt x="605" y="312"/>
                  </a:lnTo>
                  <a:lnTo>
                    <a:pt x="605" y="305"/>
                  </a:lnTo>
                  <a:lnTo>
                    <a:pt x="605" y="301"/>
                  </a:lnTo>
                  <a:lnTo>
                    <a:pt x="605" y="296"/>
                  </a:lnTo>
                  <a:lnTo>
                    <a:pt x="605" y="291"/>
                  </a:lnTo>
                  <a:lnTo>
                    <a:pt x="596" y="284"/>
                  </a:lnTo>
                  <a:lnTo>
                    <a:pt x="596" y="274"/>
                  </a:lnTo>
                  <a:lnTo>
                    <a:pt x="596" y="270"/>
                  </a:lnTo>
                  <a:lnTo>
                    <a:pt x="596" y="262"/>
                  </a:lnTo>
                  <a:lnTo>
                    <a:pt x="596" y="258"/>
                  </a:lnTo>
                  <a:lnTo>
                    <a:pt x="596" y="253"/>
                  </a:lnTo>
                  <a:lnTo>
                    <a:pt x="596" y="248"/>
                  </a:lnTo>
                  <a:lnTo>
                    <a:pt x="596" y="241"/>
                  </a:lnTo>
                  <a:lnTo>
                    <a:pt x="596" y="236"/>
                  </a:lnTo>
                  <a:lnTo>
                    <a:pt x="596" y="231"/>
                  </a:lnTo>
                  <a:lnTo>
                    <a:pt x="596" y="219"/>
                  </a:lnTo>
                  <a:lnTo>
                    <a:pt x="590" y="215"/>
                  </a:lnTo>
                  <a:lnTo>
                    <a:pt x="590" y="210"/>
                  </a:lnTo>
                  <a:lnTo>
                    <a:pt x="590" y="205"/>
                  </a:lnTo>
                  <a:lnTo>
                    <a:pt x="590" y="198"/>
                  </a:lnTo>
                  <a:lnTo>
                    <a:pt x="590" y="193"/>
                  </a:lnTo>
                  <a:lnTo>
                    <a:pt x="590" y="188"/>
                  </a:lnTo>
                  <a:lnTo>
                    <a:pt x="596" y="184"/>
                  </a:lnTo>
                  <a:lnTo>
                    <a:pt x="596" y="176"/>
                  </a:lnTo>
                  <a:lnTo>
                    <a:pt x="596" y="172"/>
                  </a:lnTo>
                  <a:lnTo>
                    <a:pt x="596" y="162"/>
                  </a:lnTo>
                  <a:lnTo>
                    <a:pt x="596" y="155"/>
                  </a:lnTo>
                  <a:lnTo>
                    <a:pt x="596" y="150"/>
                  </a:lnTo>
                  <a:lnTo>
                    <a:pt x="596" y="145"/>
                  </a:lnTo>
                  <a:lnTo>
                    <a:pt x="596" y="141"/>
                  </a:lnTo>
                  <a:lnTo>
                    <a:pt x="596" y="133"/>
                  </a:lnTo>
                  <a:lnTo>
                    <a:pt x="605" y="129"/>
                  </a:lnTo>
                  <a:lnTo>
                    <a:pt x="605" y="124"/>
                  </a:lnTo>
                  <a:lnTo>
                    <a:pt x="605" y="119"/>
                  </a:lnTo>
                  <a:lnTo>
                    <a:pt x="605" y="107"/>
                  </a:lnTo>
                  <a:lnTo>
                    <a:pt x="605" y="102"/>
                  </a:lnTo>
                  <a:lnTo>
                    <a:pt x="611" y="98"/>
                  </a:lnTo>
                  <a:lnTo>
                    <a:pt x="611" y="91"/>
                  </a:lnTo>
                  <a:lnTo>
                    <a:pt x="611" y="86"/>
                  </a:lnTo>
                  <a:lnTo>
                    <a:pt x="616" y="81"/>
                  </a:lnTo>
                  <a:lnTo>
                    <a:pt x="616" y="76"/>
                  </a:lnTo>
                  <a:lnTo>
                    <a:pt x="622" y="69"/>
                  </a:lnTo>
                  <a:lnTo>
                    <a:pt x="622" y="64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7" y="55"/>
                  </a:lnTo>
                  <a:lnTo>
                    <a:pt x="643" y="48"/>
                  </a:lnTo>
                  <a:lnTo>
                    <a:pt x="649" y="48"/>
                  </a:lnTo>
                  <a:lnTo>
                    <a:pt x="649" y="43"/>
                  </a:lnTo>
                  <a:lnTo>
                    <a:pt x="664" y="43"/>
                  </a:lnTo>
                  <a:lnTo>
                    <a:pt x="670" y="43"/>
                  </a:lnTo>
                  <a:lnTo>
                    <a:pt x="675" y="43"/>
                  </a:lnTo>
                  <a:lnTo>
                    <a:pt x="684" y="43"/>
                  </a:lnTo>
                  <a:lnTo>
                    <a:pt x="690" y="43"/>
                  </a:lnTo>
                  <a:lnTo>
                    <a:pt x="696" y="43"/>
                  </a:lnTo>
                  <a:lnTo>
                    <a:pt x="702" y="43"/>
                  </a:lnTo>
                  <a:lnTo>
                    <a:pt x="717" y="43"/>
                  </a:lnTo>
                  <a:lnTo>
                    <a:pt x="723" y="43"/>
                  </a:lnTo>
                  <a:lnTo>
                    <a:pt x="729" y="38"/>
                  </a:lnTo>
                  <a:lnTo>
                    <a:pt x="737" y="38"/>
                  </a:lnTo>
                  <a:lnTo>
                    <a:pt x="743" y="38"/>
                  </a:lnTo>
                  <a:lnTo>
                    <a:pt x="749" y="38"/>
                  </a:lnTo>
                  <a:lnTo>
                    <a:pt x="764" y="38"/>
                  </a:lnTo>
                  <a:lnTo>
                    <a:pt x="770" y="38"/>
                  </a:lnTo>
                  <a:lnTo>
                    <a:pt x="776" y="38"/>
                  </a:lnTo>
                  <a:lnTo>
                    <a:pt x="782" y="38"/>
                  </a:lnTo>
                  <a:lnTo>
                    <a:pt x="791" y="38"/>
                  </a:lnTo>
                  <a:lnTo>
                    <a:pt x="797" y="38"/>
                  </a:lnTo>
                  <a:lnTo>
                    <a:pt x="808" y="38"/>
                  </a:lnTo>
                  <a:lnTo>
                    <a:pt x="817" y="38"/>
                  </a:lnTo>
                  <a:lnTo>
                    <a:pt x="823" y="38"/>
                  </a:lnTo>
                  <a:lnTo>
                    <a:pt x="829" y="26"/>
                  </a:lnTo>
                  <a:lnTo>
                    <a:pt x="829" y="21"/>
                  </a:lnTo>
                  <a:lnTo>
                    <a:pt x="829" y="12"/>
                  </a:lnTo>
                  <a:lnTo>
                    <a:pt x="829" y="5"/>
                  </a:lnTo>
                  <a:lnTo>
                    <a:pt x="835" y="0"/>
                  </a:lnTo>
                  <a:lnTo>
                    <a:pt x="844" y="0"/>
                  </a:lnTo>
                  <a:lnTo>
                    <a:pt x="850" y="0"/>
                  </a:lnTo>
                  <a:lnTo>
                    <a:pt x="861" y="0"/>
                  </a:lnTo>
                  <a:lnTo>
                    <a:pt x="870" y="5"/>
                  </a:lnTo>
                  <a:lnTo>
                    <a:pt x="876" y="5"/>
                  </a:lnTo>
                  <a:lnTo>
                    <a:pt x="882" y="5"/>
                  </a:lnTo>
                  <a:lnTo>
                    <a:pt x="888" y="5"/>
                  </a:lnTo>
                  <a:lnTo>
                    <a:pt x="897" y="12"/>
                  </a:lnTo>
                  <a:lnTo>
                    <a:pt x="903" y="12"/>
                  </a:lnTo>
                  <a:lnTo>
                    <a:pt x="909" y="17"/>
                  </a:lnTo>
                  <a:lnTo>
                    <a:pt x="915" y="17"/>
                  </a:lnTo>
                  <a:lnTo>
                    <a:pt x="923" y="21"/>
                  </a:lnTo>
                  <a:lnTo>
                    <a:pt x="929" y="21"/>
                  </a:lnTo>
                  <a:lnTo>
                    <a:pt x="935" y="26"/>
                  </a:lnTo>
                  <a:lnTo>
                    <a:pt x="941" y="26"/>
                  </a:lnTo>
                  <a:lnTo>
                    <a:pt x="950" y="33"/>
                  </a:lnTo>
                  <a:lnTo>
                    <a:pt x="956" y="38"/>
                  </a:lnTo>
                  <a:lnTo>
                    <a:pt x="962" y="38"/>
                  </a:lnTo>
                  <a:lnTo>
                    <a:pt x="962" y="43"/>
                  </a:lnTo>
                  <a:lnTo>
                    <a:pt x="968" y="48"/>
                  </a:lnTo>
                  <a:lnTo>
                    <a:pt x="977" y="55"/>
                  </a:lnTo>
                  <a:lnTo>
                    <a:pt x="982" y="55"/>
                  </a:lnTo>
                  <a:lnTo>
                    <a:pt x="982" y="60"/>
                  </a:lnTo>
                  <a:lnTo>
                    <a:pt x="988" y="64"/>
                  </a:lnTo>
                  <a:lnTo>
                    <a:pt x="994" y="69"/>
                  </a:lnTo>
                  <a:lnTo>
                    <a:pt x="1003" y="76"/>
                  </a:lnTo>
                  <a:lnTo>
                    <a:pt x="1009" y="76"/>
                  </a:lnTo>
                  <a:lnTo>
                    <a:pt x="1015" y="81"/>
                  </a:lnTo>
                  <a:lnTo>
                    <a:pt x="1021" y="81"/>
                  </a:lnTo>
                  <a:lnTo>
                    <a:pt x="1036" y="86"/>
                  </a:lnTo>
                  <a:lnTo>
                    <a:pt x="1036" y="91"/>
                  </a:lnTo>
                  <a:lnTo>
                    <a:pt x="1042" y="98"/>
                  </a:lnTo>
                  <a:lnTo>
                    <a:pt x="1047" y="98"/>
                  </a:lnTo>
                  <a:lnTo>
                    <a:pt x="1056" y="102"/>
                  </a:lnTo>
                  <a:lnTo>
                    <a:pt x="1062" y="107"/>
                  </a:lnTo>
                  <a:lnTo>
                    <a:pt x="1062" y="112"/>
                  </a:lnTo>
                  <a:lnTo>
                    <a:pt x="1068" y="119"/>
                  </a:lnTo>
                  <a:lnTo>
                    <a:pt x="1074" y="124"/>
                  </a:lnTo>
                  <a:lnTo>
                    <a:pt x="1074" y="129"/>
                  </a:lnTo>
                  <a:lnTo>
                    <a:pt x="1083" y="133"/>
                  </a:lnTo>
                  <a:lnTo>
                    <a:pt x="1083" y="141"/>
                  </a:lnTo>
                  <a:lnTo>
                    <a:pt x="1089" y="145"/>
                  </a:lnTo>
                  <a:lnTo>
                    <a:pt x="1089" y="150"/>
                  </a:lnTo>
                  <a:lnTo>
                    <a:pt x="1095" y="155"/>
                  </a:lnTo>
                  <a:lnTo>
                    <a:pt x="1101" y="162"/>
                  </a:lnTo>
                  <a:lnTo>
                    <a:pt x="1109" y="162"/>
                  </a:lnTo>
                  <a:lnTo>
                    <a:pt x="1109" y="167"/>
                  </a:lnTo>
                  <a:lnTo>
                    <a:pt x="1115" y="172"/>
                  </a:lnTo>
                  <a:lnTo>
                    <a:pt x="1115" y="176"/>
                  </a:lnTo>
                  <a:lnTo>
                    <a:pt x="1121" y="184"/>
                  </a:lnTo>
                  <a:lnTo>
                    <a:pt x="1121" y="188"/>
                  </a:lnTo>
                  <a:lnTo>
                    <a:pt x="1121" y="193"/>
                  </a:lnTo>
                  <a:lnTo>
                    <a:pt x="1127" y="198"/>
                  </a:lnTo>
                  <a:lnTo>
                    <a:pt x="1127" y="205"/>
                  </a:lnTo>
                  <a:lnTo>
                    <a:pt x="1127" y="210"/>
                  </a:lnTo>
                  <a:lnTo>
                    <a:pt x="1136" y="215"/>
                  </a:lnTo>
                  <a:lnTo>
                    <a:pt x="1136" y="219"/>
                  </a:lnTo>
                  <a:lnTo>
                    <a:pt x="1136" y="231"/>
                  </a:lnTo>
                  <a:lnTo>
                    <a:pt x="1136" y="236"/>
                  </a:lnTo>
                  <a:lnTo>
                    <a:pt x="1136" y="241"/>
                  </a:lnTo>
                  <a:lnTo>
                    <a:pt x="1142" y="248"/>
                  </a:lnTo>
                  <a:lnTo>
                    <a:pt x="1142" y="253"/>
                  </a:lnTo>
                  <a:lnTo>
                    <a:pt x="1142" y="258"/>
                  </a:lnTo>
                  <a:lnTo>
                    <a:pt x="1142" y="270"/>
                  </a:lnTo>
                  <a:lnTo>
                    <a:pt x="1142" y="274"/>
                  </a:lnTo>
                  <a:lnTo>
                    <a:pt x="1142" y="279"/>
                  </a:lnTo>
                  <a:lnTo>
                    <a:pt x="1142" y="284"/>
                  </a:lnTo>
                  <a:lnTo>
                    <a:pt x="1142" y="291"/>
                  </a:lnTo>
                  <a:lnTo>
                    <a:pt x="1142" y="296"/>
                  </a:lnTo>
                  <a:lnTo>
                    <a:pt x="1142" y="305"/>
                  </a:lnTo>
                  <a:lnTo>
                    <a:pt x="1142" y="312"/>
                  </a:lnTo>
                  <a:lnTo>
                    <a:pt x="1142" y="317"/>
                  </a:lnTo>
                  <a:lnTo>
                    <a:pt x="1136" y="322"/>
                  </a:lnTo>
                  <a:lnTo>
                    <a:pt x="1136" y="327"/>
                  </a:lnTo>
                  <a:lnTo>
                    <a:pt x="1136" y="334"/>
                  </a:lnTo>
                  <a:lnTo>
                    <a:pt x="1142" y="334"/>
                  </a:lnTo>
                  <a:lnTo>
                    <a:pt x="1148" y="339"/>
                  </a:lnTo>
                  <a:lnTo>
                    <a:pt x="1148" y="343"/>
                  </a:lnTo>
                  <a:lnTo>
                    <a:pt x="1154" y="348"/>
                  </a:lnTo>
                  <a:lnTo>
                    <a:pt x="1154" y="355"/>
                  </a:lnTo>
                  <a:lnTo>
                    <a:pt x="1163" y="360"/>
                  </a:lnTo>
                  <a:lnTo>
                    <a:pt x="1163" y="365"/>
                  </a:lnTo>
                  <a:lnTo>
                    <a:pt x="1163" y="370"/>
                  </a:lnTo>
                  <a:lnTo>
                    <a:pt x="1163" y="377"/>
                  </a:lnTo>
                  <a:lnTo>
                    <a:pt x="1163" y="382"/>
                  </a:lnTo>
                  <a:lnTo>
                    <a:pt x="1163" y="386"/>
                  </a:lnTo>
                  <a:lnTo>
                    <a:pt x="1163" y="391"/>
                  </a:lnTo>
                  <a:lnTo>
                    <a:pt x="1163" y="398"/>
                  </a:lnTo>
                  <a:lnTo>
                    <a:pt x="1163" y="403"/>
                  </a:lnTo>
                  <a:lnTo>
                    <a:pt x="1163" y="408"/>
                  </a:lnTo>
                  <a:lnTo>
                    <a:pt x="1163" y="413"/>
                  </a:lnTo>
                  <a:lnTo>
                    <a:pt x="1154" y="420"/>
                  </a:lnTo>
                  <a:lnTo>
                    <a:pt x="1154" y="425"/>
                  </a:lnTo>
                  <a:lnTo>
                    <a:pt x="1154" y="429"/>
                  </a:lnTo>
                  <a:lnTo>
                    <a:pt x="1154" y="434"/>
                  </a:lnTo>
                  <a:lnTo>
                    <a:pt x="1154" y="441"/>
                  </a:lnTo>
                  <a:lnTo>
                    <a:pt x="1148" y="446"/>
                  </a:lnTo>
                  <a:lnTo>
                    <a:pt x="1148" y="451"/>
                  </a:lnTo>
                  <a:lnTo>
                    <a:pt x="1148" y="456"/>
                  </a:lnTo>
                  <a:lnTo>
                    <a:pt x="1142" y="463"/>
                  </a:lnTo>
                  <a:lnTo>
                    <a:pt x="1142" y="468"/>
                  </a:lnTo>
                  <a:lnTo>
                    <a:pt x="1142" y="472"/>
                  </a:lnTo>
                  <a:lnTo>
                    <a:pt x="1136" y="477"/>
                  </a:lnTo>
                  <a:lnTo>
                    <a:pt x="1136" y="484"/>
                  </a:lnTo>
                  <a:lnTo>
                    <a:pt x="1127" y="489"/>
                  </a:lnTo>
                  <a:lnTo>
                    <a:pt x="1127" y="494"/>
                  </a:lnTo>
                  <a:lnTo>
                    <a:pt x="1127" y="499"/>
                  </a:lnTo>
                  <a:lnTo>
                    <a:pt x="1121" y="506"/>
                  </a:lnTo>
                  <a:lnTo>
                    <a:pt x="1121" y="511"/>
                  </a:lnTo>
                  <a:lnTo>
                    <a:pt x="1115" y="515"/>
                  </a:lnTo>
                  <a:lnTo>
                    <a:pt x="1115" y="520"/>
                  </a:lnTo>
                  <a:lnTo>
                    <a:pt x="1109" y="527"/>
                  </a:lnTo>
                  <a:lnTo>
                    <a:pt x="1101" y="532"/>
                  </a:lnTo>
                  <a:lnTo>
                    <a:pt x="1101" y="537"/>
                  </a:lnTo>
                  <a:lnTo>
                    <a:pt x="1095" y="542"/>
                  </a:lnTo>
                  <a:lnTo>
                    <a:pt x="1089" y="549"/>
                  </a:lnTo>
                  <a:lnTo>
                    <a:pt x="1083" y="553"/>
                  </a:lnTo>
                  <a:lnTo>
                    <a:pt x="1074" y="558"/>
                  </a:lnTo>
                  <a:lnTo>
                    <a:pt x="1068" y="563"/>
                  </a:lnTo>
                  <a:lnTo>
                    <a:pt x="1062" y="570"/>
                  </a:lnTo>
                  <a:lnTo>
                    <a:pt x="1056" y="575"/>
                  </a:lnTo>
                  <a:lnTo>
                    <a:pt x="1056" y="580"/>
                  </a:lnTo>
                  <a:lnTo>
                    <a:pt x="1047" y="585"/>
                  </a:lnTo>
                  <a:lnTo>
                    <a:pt x="1047" y="592"/>
                  </a:lnTo>
                  <a:lnTo>
                    <a:pt x="1042" y="596"/>
                  </a:lnTo>
                  <a:lnTo>
                    <a:pt x="1036" y="601"/>
                  </a:lnTo>
                  <a:lnTo>
                    <a:pt x="1036" y="606"/>
                  </a:lnTo>
                  <a:lnTo>
                    <a:pt x="1030" y="613"/>
                  </a:lnTo>
                  <a:lnTo>
                    <a:pt x="1021" y="613"/>
                  </a:lnTo>
                  <a:lnTo>
                    <a:pt x="1015" y="613"/>
                  </a:lnTo>
                  <a:lnTo>
                    <a:pt x="1009" y="613"/>
                  </a:lnTo>
                  <a:lnTo>
                    <a:pt x="1003" y="613"/>
                  </a:lnTo>
                  <a:lnTo>
                    <a:pt x="994" y="613"/>
                  </a:lnTo>
                  <a:lnTo>
                    <a:pt x="988" y="613"/>
                  </a:lnTo>
                  <a:lnTo>
                    <a:pt x="982" y="606"/>
                  </a:lnTo>
                  <a:lnTo>
                    <a:pt x="977" y="606"/>
                  </a:lnTo>
                  <a:lnTo>
                    <a:pt x="968" y="601"/>
                  </a:lnTo>
                  <a:lnTo>
                    <a:pt x="962" y="601"/>
                  </a:lnTo>
                  <a:lnTo>
                    <a:pt x="956" y="596"/>
                  </a:lnTo>
                  <a:lnTo>
                    <a:pt x="950" y="596"/>
                  </a:lnTo>
                  <a:lnTo>
                    <a:pt x="941" y="596"/>
                  </a:lnTo>
                  <a:lnTo>
                    <a:pt x="935" y="592"/>
                  </a:lnTo>
                  <a:lnTo>
                    <a:pt x="929" y="592"/>
                  </a:lnTo>
                  <a:lnTo>
                    <a:pt x="923" y="592"/>
                  </a:lnTo>
                  <a:lnTo>
                    <a:pt x="915" y="592"/>
                  </a:lnTo>
                  <a:lnTo>
                    <a:pt x="909" y="592"/>
                  </a:lnTo>
                  <a:lnTo>
                    <a:pt x="897" y="596"/>
                  </a:lnTo>
                  <a:lnTo>
                    <a:pt x="888" y="596"/>
                  </a:lnTo>
                  <a:lnTo>
                    <a:pt x="876" y="596"/>
                  </a:lnTo>
                  <a:lnTo>
                    <a:pt x="876" y="601"/>
                  </a:lnTo>
                  <a:lnTo>
                    <a:pt x="870" y="601"/>
                  </a:lnTo>
                  <a:lnTo>
                    <a:pt x="861" y="601"/>
                  </a:lnTo>
                  <a:lnTo>
                    <a:pt x="850" y="606"/>
                  </a:lnTo>
                  <a:lnTo>
                    <a:pt x="835" y="606"/>
                  </a:lnTo>
                  <a:lnTo>
                    <a:pt x="829" y="606"/>
                  </a:lnTo>
                  <a:lnTo>
                    <a:pt x="823" y="606"/>
                  </a:lnTo>
                  <a:lnTo>
                    <a:pt x="817" y="613"/>
                  </a:lnTo>
                  <a:lnTo>
                    <a:pt x="802" y="613"/>
                  </a:lnTo>
                  <a:lnTo>
                    <a:pt x="802" y="623"/>
                  </a:lnTo>
                  <a:lnTo>
                    <a:pt x="802" y="627"/>
                  </a:lnTo>
                  <a:lnTo>
                    <a:pt x="802" y="635"/>
                  </a:lnTo>
                  <a:lnTo>
                    <a:pt x="802" y="639"/>
                  </a:lnTo>
                  <a:lnTo>
                    <a:pt x="802" y="649"/>
                  </a:lnTo>
                  <a:lnTo>
                    <a:pt x="802" y="656"/>
                  </a:lnTo>
                  <a:lnTo>
                    <a:pt x="802" y="661"/>
                  </a:lnTo>
                  <a:lnTo>
                    <a:pt x="808" y="656"/>
                  </a:lnTo>
                  <a:lnTo>
                    <a:pt x="817" y="656"/>
                  </a:lnTo>
                  <a:lnTo>
                    <a:pt x="823" y="649"/>
                  </a:lnTo>
                  <a:lnTo>
                    <a:pt x="829" y="649"/>
                  </a:lnTo>
                  <a:lnTo>
                    <a:pt x="835" y="644"/>
                  </a:lnTo>
                  <a:lnTo>
                    <a:pt x="844" y="644"/>
                  </a:lnTo>
                  <a:lnTo>
                    <a:pt x="850" y="644"/>
                  </a:lnTo>
                  <a:lnTo>
                    <a:pt x="861" y="644"/>
                  </a:lnTo>
                  <a:lnTo>
                    <a:pt x="870" y="644"/>
                  </a:lnTo>
                  <a:lnTo>
                    <a:pt x="876" y="644"/>
                  </a:lnTo>
                  <a:lnTo>
                    <a:pt x="882" y="649"/>
                  </a:lnTo>
                  <a:lnTo>
                    <a:pt x="888" y="649"/>
                  </a:lnTo>
                  <a:lnTo>
                    <a:pt x="897" y="656"/>
                  </a:lnTo>
                  <a:lnTo>
                    <a:pt x="897" y="661"/>
                  </a:lnTo>
                  <a:lnTo>
                    <a:pt x="903" y="666"/>
                  </a:lnTo>
                  <a:lnTo>
                    <a:pt x="909" y="666"/>
                  </a:lnTo>
                  <a:lnTo>
                    <a:pt x="909" y="670"/>
                  </a:lnTo>
                  <a:lnTo>
                    <a:pt x="915" y="678"/>
                  </a:lnTo>
                  <a:lnTo>
                    <a:pt x="915" y="682"/>
                  </a:lnTo>
                  <a:lnTo>
                    <a:pt x="915" y="687"/>
                  </a:lnTo>
                  <a:lnTo>
                    <a:pt x="915" y="692"/>
                  </a:lnTo>
                  <a:lnTo>
                    <a:pt x="923" y="699"/>
                  </a:lnTo>
                  <a:lnTo>
                    <a:pt x="923" y="704"/>
                  </a:lnTo>
                  <a:lnTo>
                    <a:pt x="923" y="713"/>
                  </a:lnTo>
                  <a:lnTo>
                    <a:pt x="923" y="721"/>
                  </a:lnTo>
                  <a:lnTo>
                    <a:pt x="923" y="725"/>
                  </a:lnTo>
                  <a:lnTo>
                    <a:pt x="923" y="730"/>
                  </a:lnTo>
                  <a:lnTo>
                    <a:pt x="923" y="735"/>
                  </a:lnTo>
                  <a:lnTo>
                    <a:pt x="923" y="742"/>
                  </a:lnTo>
                  <a:lnTo>
                    <a:pt x="923" y="747"/>
                  </a:lnTo>
                  <a:lnTo>
                    <a:pt x="915" y="752"/>
                  </a:lnTo>
                  <a:lnTo>
                    <a:pt x="915" y="756"/>
                  </a:lnTo>
                  <a:lnTo>
                    <a:pt x="915" y="768"/>
                  </a:lnTo>
                  <a:lnTo>
                    <a:pt x="915" y="773"/>
                  </a:lnTo>
                  <a:lnTo>
                    <a:pt x="915" y="778"/>
                  </a:lnTo>
                  <a:lnTo>
                    <a:pt x="909" y="785"/>
                  </a:lnTo>
                  <a:lnTo>
                    <a:pt x="909" y="790"/>
                  </a:lnTo>
                  <a:lnTo>
                    <a:pt x="909" y="794"/>
                  </a:lnTo>
                  <a:lnTo>
                    <a:pt x="909" y="799"/>
                  </a:lnTo>
                  <a:lnTo>
                    <a:pt x="903" y="806"/>
                  </a:lnTo>
                  <a:lnTo>
                    <a:pt x="903" y="811"/>
                  </a:lnTo>
                  <a:lnTo>
                    <a:pt x="903" y="816"/>
                  </a:lnTo>
                  <a:lnTo>
                    <a:pt x="897" y="821"/>
                  </a:lnTo>
                  <a:lnTo>
                    <a:pt x="897" y="828"/>
                  </a:lnTo>
                  <a:lnTo>
                    <a:pt x="897" y="833"/>
                  </a:lnTo>
                  <a:lnTo>
                    <a:pt x="888" y="837"/>
                  </a:lnTo>
                  <a:lnTo>
                    <a:pt x="888" y="842"/>
                  </a:lnTo>
                  <a:lnTo>
                    <a:pt x="882" y="849"/>
                  </a:lnTo>
                  <a:lnTo>
                    <a:pt x="882" y="854"/>
                  </a:lnTo>
                  <a:lnTo>
                    <a:pt x="876" y="859"/>
                  </a:lnTo>
                  <a:lnTo>
                    <a:pt x="876" y="864"/>
                  </a:lnTo>
                  <a:lnTo>
                    <a:pt x="870" y="871"/>
                  </a:lnTo>
                  <a:lnTo>
                    <a:pt x="870" y="876"/>
                  </a:lnTo>
                  <a:lnTo>
                    <a:pt x="861" y="880"/>
                  </a:lnTo>
                  <a:lnTo>
                    <a:pt x="861" y="885"/>
                  </a:lnTo>
                  <a:lnTo>
                    <a:pt x="856" y="892"/>
                  </a:lnTo>
                  <a:lnTo>
                    <a:pt x="856" y="897"/>
                  </a:lnTo>
                  <a:lnTo>
                    <a:pt x="850" y="902"/>
                  </a:lnTo>
                  <a:lnTo>
                    <a:pt x="850" y="907"/>
                  </a:lnTo>
                  <a:lnTo>
                    <a:pt x="844" y="914"/>
                  </a:lnTo>
                  <a:lnTo>
                    <a:pt x="835" y="919"/>
                  </a:lnTo>
                  <a:lnTo>
                    <a:pt x="835" y="923"/>
                  </a:lnTo>
                  <a:lnTo>
                    <a:pt x="829" y="928"/>
                  </a:lnTo>
                  <a:lnTo>
                    <a:pt x="823" y="935"/>
                  </a:lnTo>
                  <a:lnTo>
                    <a:pt x="823" y="940"/>
                  </a:lnTo>
                  <a:lnTo>
                    <a:pt x="817" y="945"/>
                  </a:lnTo>
                  <a:lnTo>
                    <a:pt x="808" y="945"/>
                  </a:lnTo>
                  <a:lnTo>
                    <a:pt x="802" y="945"/>
                  </a:lnTo>
                  <a:lnTo>
                    <a:pt x="797" y="950"/>
                  </a:lnTo>
                  <a:lnTo>
                    <a:pt x="797" y="957"/>
                  </a:lnTo>
                  <a:lnTo>
                    <a:pt x="797" y="962"/>
                  </a:lnTo>
                  <a:lnTo>
                    <a:pt x="797" y="966"/>
                  </a:lnTo>
                  <a:lnTo>
                    <a:pt x="797" y="971"/>
                  </a:lnTo>
                  <a:lnTo>
                    <a:pt x="797" y="983"/>
                  </a:lnTo>
                  <a:lnTo>
                    <a:pt x="791" y="988"/>
                  </a:lnTo>
                  <a:lnTo>
                    <a:pt x="791" y="993"/>
                  </a:lnTo>
                  <a:lnTo>
                    <a:pt x="791" y="1000"/>
                  </a:lnTo>
                  <a:lnTo>
                    <a:pt x="791" y="1004"/>
                  </a:lnTo>
                  <a:lnTo>
                    <a:pt x="791" y="1009"/>
                  </a:lnTo>
                  <a:lnTo>
                    <a:pt x="791" y="1014"/>
                  </a:lnTo>
                  <a:lnTo>
                    <a:pt x="782" y="1021"/>
                  </a:lnTo>
                  <a:lnTo>
                    <a:pt x="782" y="1026"/>
                  </a:lnTo>
                  <a:lnTo>
                    <a:pt x="782" y="1031"/>
                  </a:lnTo>
                  <a:lnTo>
                    <a:pt x="776" y="1043"/>
                  </a:lnTo>
                  <a:lnTo>
                    <a:pt x="776" y="1047"/>
                  </a:lnTo>
                  <a:lnTo>
                    <a:pt x="776" y="1057"/>
                  </a:lnTo>
                  <a:lnTo>
                    <a:pt x="770" y="1064"/>
                  </a:lnTo>
                  <a:lnTo>
                    <a:pt x="770" y="1074"/>
                  </a:lnTo>
                  <a:lnTo>
                    <a:pt x="764" y="1078"/>
                  </a:lnTo>
                  <a:lnTo>
                    <a:pt x="764" y="1090"/>
                  </a:lnTo>
                  <a:lnTo>
                    <a:pt x="764" y="1095"/>
                  </a:lnTo>
                  <a:lnTo>
                    <a:pt x="755" y="1100"/>
                  </a:lnTo>
                  <a:lnTo>
                    <a:pt x="755" y="1107"/>
                  </a:lnTo>
                  <a:lnTo>
                    <a:pt x="749" y="1112"/>
                  </a:lnTo>
                  <a:lnTo>
                    <a:pt x="743" y="1117"/>
                  </a:lnTo>
                  <a:lnTo>
                    <a:pt x="743" y="1121"/>
                  </a:lnTo>
                  <a:lnTo>
                    <a:pt x="737" y="1133"/>
                  </a:lnTo>
                  <a:lnTo>
                    <a:pt x="737" y="1138"/>
                  </a:lnTo>
                  <a:lnTo>
                    <a:pt x="729" y="1143"/>
                  </a:lnTo>
                  <a:lnTo>
                    <a:pt x="729" y="1150"/>
                  </a:lnTo>
                  <a:lnTo>
                    <a:pt x="723" y="1155"/>
                  </a:lnTo>
                  <a:lnTo>
                    <a:pt x="717" y="1160"/>
                  </a:lnTo>
                  <a:lnTo>
                    <a:pt x="717" y="1164"/>
                  </a:lnTo>
                  <a:lnTo>
                    <a:pt x="711" y="1172"/>
                  </a:lnTo>
                  <a:lnTo>
                    <a:pt x="711" y="1176"/>
                  </a:lnTo>
                  <a:lnTo>
                    <a:pt x="702" y="1181"/>
                  </a:lnTo>
                  <a:lnTo>
                    <a:pt x="696" y="1186"/>
                  </a:lnTo>
                  <a:lnTo>
                    <a:pt x="690" y="1193"/>
                  </a:lnTo>
                  <a:lnTo>
                    <a:pt x="684" y="1198"/>
                  </a:lnTo>
                  <a:lnTo>
                    <a:pt x="675" y="1203"/>
                  </a:lnTo>
                  <a:lnTo>
                    <a:pt x="675" y="1207"/>
                  </a:lnTo>
                  <a:lnTo>
                    <a:pt x="670" y="1214"/>
                  </a:lnTo>
                  <a:lnTo>
                    <a:pt x="664" y="1214"/>
                  </a:lnTo>
                  <a:lnTo>
                    <a:pt x="658" y="1219"/>
                  </a:lnTo>
                  <a:lnTo>
                    <a:pt x="649" y="1224"/>
                  </a:lnTo>
                  <a:lnTo>
                    <a:pt x="643" y="1229"/>
                  </a:lnTo>
                  <a:lnTo>
                    <a:pt x="637" y="1236"/>
                  </a:lnTo>
                  <a:lnTo>
                    <a:pt x="631" y="1241"/>
                  </a:lnTo>
                  <a:lnTo>
                    <a:pt x="622" y="1241"/>
                  </a:lnTo>
                  <a:lnTo>
                    <a:pt x="616" y="1246"/>
                  </a:lnTo>
                  <a:lnTo>
                    <a:pt x="611" y="1246"/>
                  </a:lnTo>
                  <a:lnTo>
                    <a:pt x="605" y="1250"/>
                  </a:lnTo>
                  <a:lnTo>
                    <a:pt x="596" y="1250"/>
                  </a:lnTo>
                  <a:lnTo>
                    <a:pt x="590" y="1250"/>
                  </a:lnTo>
                  <a:lnTo>
                    <a:pt x="584" y="1257"/>
                  </a:lnTo>
                  <a:lnTo>
                    <a:pt x="578" y="1257"/>
                  </a:lnTo>
                  <a:lnTo>
                    <a:pt x="572" y="1262"/>
                  </a:lnTo>
                  <a:lnTo>
                    <a:pt x="563" y="1262"/>
                  </a:lnTo>
                  <a:lnTo>
                    <a:pt x="557" y="1262"/>
                  </a:lnTo>
                  <a:lnTo>
                    <a:pt x="552" y="1262"/>
                  </a:lnTo>
                  <a:lnTo>
                    <a:pt x="546" y="1267"/>
                  </a:lnTo>
                  <a:lnTo>
                    <a:pt x="537" y="1267"/>
                  </a:lnTo>
                  <a:lnTo>
                    <a:pt x="531" y="1267"/>
                  </a:lnTo>
                  <a:lnTo>
                    <a:pt x="525" y="1267"/>
                  </a:lnTo>
                  <a:lnTo>
                    <a:pt x="510" y="1267"/>
                  </a:lnTo>
                  <a:lnTo>
                    <a:pt x="504" y="1267"/>
                  </a:lnTo>
                  <a:lnTo>
                    <a:pt x="498" y="1267"/>
                  </a:lnTo>
                  <a:lnTo>
                    <a:pt x="492" y="1267"/>
                  </a:lnTo>
                  <a:lnTo>
                    <a:pt x="484" y="1272"/>
                  </a:lnTo>
                  <a:lnTo>
                    <a:pt x="478" y="1272"/>
                  </a:lnTo>
                  <a:lnTo>
                    <a:pt x="472" y="1267"/>
                  </a:lnTo>
                  <a:lnTo>
                    <a:pt x="466" y="1267"/>
                  </a:lnTo>
                  <a:lnTo>
                    <a:pt x="457" y="1267"/>
                  </a:lnTo>
                  <a:lnTo>
                    <a:pt x="445" y="1267"/>
                  </a:lnTo>
                  <a:lnTo>
                    <a:pt x="439" y="1267"/>
                  </a:lnTo>
                  <a:lnTo>
                    <a:pt x="430" y="1267"/>
                  </a:lnTo>
                  <a:lnTo>
                    <a:pt x="425" y="1267"/>
                  </a:lnTo>
                  <a:lnTo>
                    <a:pt x="419" y="1267"/>
                  </a:lnTo>
                  <a:lnTo>
                    <a:pt x="413" y="1267"/>
                  </a:lnTo>
                  <a:lnTo>
                    <a:pt x="404" y="1262"/>
                  </a:lnTo>
                  <a:lnTo>
                    <a:pt x="398" y="1262"/>
                  </a:lnTo>
                  <a:lnTo>
                    <a:pt x="392" y="1262"/>
                  </a:lnTo>
                  <a:lnTo>
                    <a:pt x="386" y="1262"/>
                  </a:lnTo>
                  <a:lnTo>
                    <a:pt x="377" y="1257"/>
                  </a:lnTo>
                  <a:lnTo>
                    <a:pt x="371" y="1257"/>
                  </a:lnTo>
                  <a:lnTo>
                    <a:pt x="366" y="1250"/>
                  </a:lnTo>
                  <a:lnTo>
                    <a:pt x="360" y="1250"/>
                  </a:lnTo>
                  <a:lnTo>
                    <a:pt x="351" y="1246"/>
                  </a:lnTo>
                  <a:lnTo>
                    <a:pt x="345" y="1246"/>
                  </a:lnTo>
                  <a:lnTo>
                    <a:pt x="339" y="1241"/>
                  </a:lnTo>
                  <a:lnTo>
                    <a:pt x="333" y="1241"/>
                  </a:lnTo>
                  <a:lnTo>
                    <a:pt x="324" y="1236"/>
                  </a:lnTo>
                  <a:lnTo>
                    <a:pt x="318" y="1236"/>
                  </a:lnTo>
                  <a:lnTo>
                    <a:pt x="312" y="1229"/>
                  </a:lnTo>
                  <a:lnTo>
                    <a:pt x="307" y="1224"/>
                  </a:lnTo>
                  <a:lnTo>
                    <a:pt x="298" y="1224"/>
                  </a:lnTo>
                  <a:lnTo>
                    <a:pt x="292" y="1219"/>
                  </a:lnTo>
                  <a:lnTo>
                    <a:pt x="286" y="1214"/>
                  </a:lnTo>
                  <a:lnTo>
                    <a:pt x="280" y="1214"/>
                  </a:lnTo>
                  <a:lnTo>
                    <a:pt x="271" y="1207"/>
                  </a:lnTo>
                  <a:lnTo>
                    <a:pt x="265" y="1203"/>
                  </a:lnTo>
                  <a:lnTo>
                    <a:pt x="259" y="1198"/>
                  </a:lnTo>
                  <a:lnTo>
                    <a:pt x="253" y="1198"/>
                  </a:lnTo>
                  <a:lnTo>
                    <a:pt x="245" y="1193"/>
                  </a:lnTo>
                  <a:lnTo>
                    <a:pt x="239" y="1186"/>
                  </a:lnTo>
                  <a:lnTo>
                    <a:pt x="239" y="1181"/>
                  </a:lnTo>
                  <a:lnTo>
                    <a:pt x="233" y="1176"/>
                  </a:lnTo>
                  <a:lnTo>
                    <a:pt x="227" y="1176"/>
                  </a:lnTo>
                  <a:lnTo>
                    <a:pt x="218" y="1172"/>
                  </a:lnTo>
                  <a:lnTo>
                    <a:pt x="218" y="1164"/>
                  </a:lnTo>
                  <a:lnTo>
                    <a:pt x="212" y="1160"/>
                  </a:lnTo>
                  <a:lnTo>
                    <a:pt x="206" y="1155"/>
                  </a:lnTo>
                  <a:lnTo>
                    <a:pt x="206" y="1150"/>
                  </a:lnTo>
                  <a:lnTo>
                    <a:pt x="200" y="1143"/>
                  </a:lnTo>
                  <a:lnTo>
                    <a:pt x="191" y="1138"/>
                  </a:lnTo>
                  <a:lnTo>
                    <a:pt x="191" y="1133"/>
                  </a:lnTo>
                  <a:lnTo>
                    <a:pt x="185" y="1129"/>
                  </a:lnTo>
                  <a:lnTo>
                    <a:pt x="185" y="1121"/>
                  </a:lnTo>
                  <a:lnTo>
                    <a:pt x="180" y="1117"/>
                  </a:lnTo>
                  <a:lnTo>
                    <a:pt x="174" y="1112"/>
                  </a:lnTo>
                  <a:lnTo>
                    <a:pt x="174" y="1107"/>
                  </a:lnTo>
                  <a:lnTo>
                    <a:pt x="165" y="1100"/>
                  </a:lnTo>
                  <a:lnTo>
                    <a:pt x="165" y="1095"/>
                  </a:lnTo>
                  <a:lnTo>
                    <a:pt x="165" y="1090"/>
                  </a:lnTo>
                  <a:lnTo>
                    <a:pt x="159" y="1086"/>
                  </a:lnTo>
                  <a:lnTo>
                    <a:pt x="159" y="1078"/>
                  </a:lnTo>
                  <a:lnTo>
                    <a:pt x="153" y="1074"/>
                  </a:lnTo>
                  <a:lnTo>
                    <a:pt x="153" y="1069"/>
                  </a:lnTo>
                  <a:lnTo>
                    <a:pt x="153" y="1064"/>
                  </a:lnTo>
                  <a:lnTo>
                    <a:pt x="147" y="1052"/>
                  </a:lnTo>
                  <a:lnTo>
                    <a:pt x="147" y="1047"/>
                  </a:lnTo>
                  <a:lnTo>
                    <a:pt x="147" y="1043"/>
                  </a:lnTo>
                  <a:lnTo>
                    <a:pt x="138" y="1036"/>
                  </a:lnTo>
                  <a:lnTo>
                    <a:pt x="138" y="1031"/>
                  </a:lnTo>
                  <a:lnTo>
                    <a:pt x="138" y="1026"/>
                  </a:lnTo>
                  <a:lnTo>
                    <a:pt x="132" y="1021"/>
                  </a:lnTo>
                  <a:lnTo>
                    <a:pt x="132" y="1014"/>
                  </a:lnTo>
                  <a:lnTo>
                    <a:pt x="132" y="1004"/>
                  </a:lnTo>
                  <a:lnTo>
                    <a:pt x="132" y="1000"/>
                  </a:lnTo>
                  <a:lnTo>
                    <a:pt x="126" y="993"/>
                  </a:lnTo>
                  <a:lnTo>
                    <a:pt x="126" y="988"/>
                  </a:lnTo>
                  <a:lnTo>
                    <a:pt x="126" y="983"/>
                  </a:lnTo>
                  <a:lnTo>
                    <a:pt x="121" y="978"/>
                  </a:lnTo>
                  <a:lnTo>
                    <a:pt x="121" y="971"/>
                  </a:lnTo>
                  <a:lnTo>
                    <a:pt x="121" y="962"/>
                  </a:lnTo>
                  <a:lnTo>
                    <a:pt x="112" y="957"/>
                  </a:lnTo>
                  <a:lnTo>
                    <a:pt x="112" y="950"/>
                  </a:lnTo>
                  <a:lnTo>
                    <a:pt x="112" y="945"/>
                  </a:lnTo>
                  <a:lnTo>
                    <a:pt x="106" y="940"/>
                  </a:lnTo>
                  <a:lnTo>
                    <a:pt x="106" y="928"/>
                  </a:lnTo>
                  <a:lnTo>
                    <a:pt x="100" y="923"/>
                  </a:lnTo>
                  <a:lnTo>
                    <a:pt x="94" y="923"/>
                  </a:lnTo>
                  <a:lnTo>
                    <a:pt x="85" y="919"/>
                  </a:lnTo>
                  <a:lnTo>
                    <a:pt x="85" y="914"/>
                  </a:lnTo>
                  <a:lnTo>
                    <a:pt x="79" y="907"/>
                  </a:lnTo>
                  <a:lnTo>
                    <a:pt x="73" y="902"/>
                  </a:lnTo>
                  <a:lnTo>
                    <a:pt x="67" y="902"/>
                  </a:lnTo>
                  <a:lnTo>
                    <a:pt x="67" y="897"/>
                  </a:lnTo>
                  <a:lnTo>
                    <a:pt x="59" y="892"/>
                  </a:lnTo>
                  <a:lnTo>
                    <a:pt x="53" y="885"/>
                  </a:lnTo>
                  <a:lnTo>
                    <a:pt x="53" y="880"/>
                  </a:lnTo>
                  <a:lnTo>
                    <a:pt x="47" y="876"/>
                  </a:lnTo>
                  <a:lnTo>
                    <a:pt x="47" y="871"/>
                  </a:lnTo>
                  <a:lnTo>
                    <a:pt x="41" y="864"/>
                  </a:lnTo>
                  <a:lnTo>
                    <a:pt x="41" y="859"/>
                  </a:lnTo>
                  <a:lnTo>
                    <a:pt x="32" y="854"/>
                  </a:lnTo>
                  <a:lnTo>
                    <a:pt x="32" y="849"/>
                  </a:lnTo>
                  <a:lnTo>
                    <a:pt x="26" y="842"/>
                  </a:lnTo>
                  <a:lnTo>
                    <a:pt x="26" y="837"/>
                  </a:lnTo>
                  <a:lnTo>
                    <a:pt x="26" y="833"/>
                  </a:lnTo>
                  <a:lnTo>
                    <a:pt x="20" y="828"/>
                  </a:lnTo>
                  <a:lnTo>
                    <a:pt x="20" y="821"/>
                  </a:lnTo>
                  <a:lnTo>
                    <a:pt x="14" y="816"/>
                  </a:lnTo>
                  <a:lnTo>
                    <a:pt x="14" y="811"/>
                  </a:lnTo>
                  <a:lnTo>
                    <a:pt x="14" y="799"/>
                  </a:lnTo>
                  <a:lnTo>
                    <a:pt x="14" y="794"/>
                  </a:lnTo>
                  <a:lnTo>
                    <a:pt x="5" y="790"/>
                  </a:lnTo>
                  <a:lnTo>
                    <a:pt x="5" y="785"/>
                  </a:lnTo>
                  <a:lnTo>
                    <a:pt x="5" y="778"/>
                  </a:lnTo>
                  <a:lnTo>
                    <a:pt x="5" y="773"/>
                  </a:lnTo>
                  <a:lnTo>
                    <a:pt x="0" y="768"/>
                  </a:lnTo>
                  <a:lnTo>
                    <a:pt x="0" y="763"/>
                  </a:lnTo>
                  <a:lnTo>
                    <a:pt x="0" y="756"/>
                  </a:lnTo>
                  <a:lnTo>
                    <a:pt x="0" y="747"/>
                  </a:lnTo>
                  <a:lnTo>
                    <a:pt x="0" y="742"/>
                  </a:lnTo>
                  <a:lnTo>
                    <a:pt x="0" y="735"/>
                  </a:lnTo>
                  <a:lnTo>
                    <a:pt x="0" y="730"/>
                  </a:lnTo>
                  <a:lnTo>
                    <a:pt x="0" y="725"/>
                  </a:lnTo>
                  <a:lnTo>
                    <a:pt x="0" y="721"/>
                  </a:lnTo>
                  <a:lnTo>
                    <a:pt x="0" y="713"/>
                  </a:lnTo>
                  <a:lnTo>
                    <a:pt x="0" y="704"/>
                  </a:lnTo>
                  <a:lnTo>
                    <a:pt x="5" y="699"/>
                  </a:lnTo>
                  <a:lnTo>
                    <a:pt x="5" y="692"/>
                  </a:lnTo>
                  <a:lnTo>
                    <a:pt x="14" y="687"/>
                  </a:lnTo>
                  <a:lnTo>
                    <a:pt x="14" y="678"/>
                  </a:lnTo>
                  <a:lnTo>
                    <a:pt x="14" y="670"/>
                  </a:lnTo>
                  <a:lnTo>
                    <a:pt x="20" y="666"/>
                  </a:lnTo>
                  <a:lnTo>
                    <a:pt x="26" y="661"/>
                  </a:lnTo>
                  <a:lnTo>
                    <a:pt x="32" y="661"/>
                  </a:lnTo>
                  <a:lnTo>
                    <a:pt x="41" y="661"/>
                  </a:lnTo>
                  <a:lnTo>
                    <a:pt x="47" y="661"/>
                  </a:lnTo>
                  <a:lnTo>
                    <a:pt x="53" y="666"/>
                  </a:lnTo>
                  <a:lnTo>
                    <a:pt x="59" y="666"/>
                  </a:lnTo>
                  <a:lnTo>
                    <a:pt x="73" y="670"/>
                  </a:lnTo>
                  <a:lnTo>
                    <a:pt x="79" y="678"/>
                  </a:lnTo>
                  <a:lnTo>
                    <a:pt x="85" y="678"/>
                  </a:lnTo>
                  <a:lnTo>
                    <a:pt x="85" y="670"/>
                  </a:lnTo>
                  <a:lnTo>
                    <a:pt x="85" y="666"/>
                  </a:lnTo>
                  <a:lnTo>
                    <a:pt x="85" y="661"/>
                  </a:lnTo>
                  <a:lnTo>
                    <a:pt x="85" y="656"/>
                  </a:lnTo>
                  <a:lnTo>
                    <a:pt x="85" y="644"/>
                  </a:lnTo>
                  <a:lnTo>
                    <a:pt x="85" y="639"/>
                  </a:lnTo>
                  <a:lnTo>
                    <a:pt x="85" y="635"/>
                  </a:lnTo>
                  <a:lnTo>
                    <a:pt x="85" y="627"/>
                  </a:lnTo>
                  <a:lnTo>
                    <a:pt x="85" y="618"/>
                  </a:lnTo>
                  <a:lnTo>
                    <a:pt x="85" y="613"/>
                  </a:lnTo>
                  <a:lnTo>
                    <a:pt x="85" y="606"/>
                  </a:lnTo>
                  <a:lnTo>
                    <a:pt x="94" y="601"/>
                  </a:lnTo>
                  <a:lnTo>
                    <a:pt x="100" y="596"/>
                  </a:lnTo>
                  <a:lnTo>
                    <a:pt x="106" y="596"/>
                  </a:lnTo>
                  <a:lnTo>
                    <a:pt x="112" y="596"/>
                  </a:lnTo>
                  <a:lnTo>
                    <a:pt x="121" y="592"/>
                  </a:lnTo>
                  <a:lnTo>
                    <a:pt x="126" y="592"/>
                  </a:lnTo>
                  <a:lnTo>
                    <a:pt x="132" y="592"/>
                  </a:lnTo>
                  <a:lnTo>
                    <a:pt x="138" y="585"/>
                  </a:lnTo>
                  <a:lnTo>
                    <a:pt x="147" y="585"/>
                  </a:lnTo>
                  <a:lnTo>
                    <a:pt x="153" y="585"/>
                  </a:lnTo>
                  <a:lnTo>
                    <a:pt x="159" y="580"/>
                  </a:lnTo>
                  <a:lnTo>
                    <a:pt x="174" y="580"/>
                  </a:lnTo>
                  <a:lnTo>
                    <a:pt x="180" y="580"/>
                  </a:lnTo>
                  <a:lnTo>
                    <a:pt x="185" y="575"/>
                  </a:lnTo>
                  <a:lnTo>
                    <a:pt x="191" y="575"/>
                  </a:lnTo>
                  <a:lnTo>
                    <a:pt x="200" y="575"/>
                  </a:lnTo>
                  <a:lnTo>
                    <a:pt x="206" y="575"/>
                  </a:lnTo>
                  <a:lnTo>
                    <a:pt x="212" y="570"/>
                  </a:lnTo>
                  <a:lnTo>
                    <a:pt x="218" y="570"/>
                  </a:lnTo>
                  <a:lnTo>
                    <a:pt x="227" y="570"/>
                  </a:lnTo>
                  <a:lnTo>
                    <a:pt x="233" y="570"/>
                  </a:lnTo>
                  <a:lnTo>
                    <a:pt x="233" y="563"/>
                  </a:lnTo>
                  <a:lnTo>
                    <a:pt x="239" y="563"/>
                  </a:lnTo>
                  <a:lnTo>
                    <a:pt x="245" y="563"/>
                  </a:lnTo>
                  <a:lnTo>
                    <a:pt x="253" y="563"/>
                  </a:lnTo>
                  <a:lnTo>
                    <a:pt x="259" y="563"/>
                  </a:lnTo>
                  <a:lnTo>
                    <a:pt x="265" y="563"/>
                  </a:lnTo>
                  <a:lnTo>
                    <a:pt x="271" y="563"/>
                  </a:lnTo>
                  <a:lnTo>
                    <a:pt x="280" y="563"/>
                  </a:lnTo>
                  <a:lnTo>
                    <a:pt x="292" y="563"/>
                  </a:lnTo>
                  <a:lnTo>
                    <a:pt x="298" y="563"/>
                  </a:lnTo>
                  <a:lnTo>
                    <a:pt x="307" y="563"/>
                  </a:lnTo>
                  <a:lnTo>
                    <a:pt x="312" y="563"/>
                  </a:lnTo>
                  <a:lnTo>
                    <a:pt x="318" y="563"/>
                  </a:lnTo>
                  <a:lnTo>
                    <a:pt x="333" y="563"/>
                  </a:lnTo>
                  <a:lnTo>
                    <a:pt x="339" y="563"/>
                  </a:lnTo>
                  <a:lnTo>
                    <a:pt x="345" y="563"/>
                  </a:lnTo>
                  <a:lnTo>
                    <a:pt x="360" y="563"/>
                  </a:lnTo>
                  <a:lnTo>
                    <a:pt x="366" y="563"/>
                  </a:lnTo>
                  <a:lnTo>
                    <a:pt x="377" y="563"/>
                  </a:lnTo>
                  <a:lnTo>
                    <a:pt x="386" y="558"/>
                  </a:lnTo>
                  <a:lnTo>
                    <a:pt x="392" y="558"/>
                  </a:lnTo>
                  <a:lnTo>
                    <a:pt x="404" y="558"/>
                  </a:lnTo>
                  <a:lnTo>
                    <a:pt x="413" y="558"/>
                  </a:lnTo>
                  <a:lnTo>
                    <a:pt x="425" y="558"/>
                  </a:lnTo>
                  <a:lnTo>
                    <a:pt x="439" y="558"/>
                  </a:lnTo>
                  <a:lnTo>
                    <a:pt x="445" y="558"/>
                  </a:lnTo>
                  <a:lnTo>
                    <a:pt x="457" y="558"/>
                  </a:lnTo>
                  <a:lnTo>
                    <a:pt x="466" y="558"/>
                  </a:lnTo>
                  <a:lnTo>
                    <a:pt x="478" y="558"/>
                  </a:lnTo>
                  <a:lnTo>
                    <a:pt x="484" y="558"/>
                  </a:lnTo>
                  <a:lnTo>
                    <a:pt x="498" y="558"/>
                  </a:lnTo>
                  <a:lnTo>
                    <a:pt x="504" y="558"/>
                  </a:lnTo>
                  <a:lnTo>
                    <a:pt x="519" y="558"/>
                  </a:lnTo>
                  <a:lnTo>
                    <a:pt x="525" y="558"/>
                  </a:lnTo>
                  <a:lnTo>
                    <a:pt x="531" y="558"/>
                  </a:lnTo>
                  <a:lnTo>
                    <a:pt x="546" y="558"/>
                  </a:lnTo>
                  <a:lnTo>
                    <a:pt x="552" y="558"/>
                  </a:lnTo>
                  <a:lnTo>
                    <a:pt x="557" y="558"/>
                  </a:lnTo>
                  <a:lnTo>
                    <a:pt x="572" y="558"/>
                  </a:lnTo>
                  <a:lnTo>
                    <a:pt x="578" y="558"/>
                  </a:lnTo>
                  <a:lnTo>
                    <a:pt x="584" y="558"/>
                  </a:lnTo>
                  <a:lnTo>
                    <a:pt x="590" y="558"/>
                  </a:lnTo>
                  <a:lnTo>
                    <a:pt x="596" y="558"/>
                  </a:lnTo>
                  <a:lnTo>
                    <a:pt x="611" y="558"/>
                  </a:lnTo>
                  <a:lnTo>
                    <a:pt x="616" y="558"/>
                  </a:lnTo>
                  <a:lnTo>
                    <a:pt x="622" y="558"/>
                  </a:lnTo>
                  <a:lnTo>
                    <a:pt x="631" y="558"/>
                  </a:lnTo>
                  <a:lnTo>
                    <a:pt x="637" y="563"/>
                  </a:lnTo>
                  <a:lnTo>
                    <a:pt x="643" y="563"/>
                  </a:lnTo>
                  <a:lnTo>
                    <a:pt x="649" y="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7" name="Freeform 7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4439" y="1271"/>
              <a:ext cx="54" cy="134"/>
            </a:xfrm>
            <a:custGeom>
              <a:avLst/>
              <a:gdLst>
                <a:gd name="T0" fmla="*/ 11 w 100"/>
                <a:gd name="T1" fmla="*/ 0 h 227"/>
                <a:gd name="T2" fmla="*/ 19 w 100"/>
                <a:gd name="T3" fmla="*/ 3 h 227"/>
                <a:gd name="T4" fmla="*/ 29 w 100"/>
                <a:gd name="T5" fmla="*/ 7 h 227"/>
                <a:gd name="T6" fmla="*/ 37 w 100"/>
                <a:gd name="T7" fmla="*/ 13 h 227"/>
                <a:gd name="T8" fmla="*/ 37 w 100"/>
                <a:gd name="T9" fmla="*/ 20 h 227"/>
                <a:gd name="T10" fmla="*/ 40 w 100"/>
                <a:gd name="T11" fmla="*/ 25 h 227"/>
                <a:gd name="T12" fmla="*/ 40 w 100"/>
                <a:gd name="T13" fmla="*/ 32 h 227"/>
                <a:gd name="T14" fmla="*/ 40 w 100"/>
                <a:gd name="T15" fmla="*/ 41 h 227"/>
                <a:gd name="T16" fmla="*/ 40 w 100"/>
                <a:gd name="T17" fmla="*/ 48 h 227"/>
                <a:gd name="T18" fmla="*/ 40 w 100"/>
                <a:gd name="T19" fmla="*/ 54 h 227"/>
                <a:gd name="T20" fmla="*/ 40 w 100"/>
                <a:gd name="T21" fmla="*/ 61 h 227"/>
                <a:gd name="T22" fmla="*/ 43 w 100"/>
                <a:gd name="T23" fmla="*/ 70 h 227"/>
                <a:gd name="T24" fmla="*/ 43 w 100"/>
                <a:gd name="T25" fmla="*/ 76 h 227"/>
                <a:gd name="T26" fmla="*/ 43 w 100"/>
                <a:gd name="T27" fmla="*/ 83 h 227"/>
                <a:gd name="T28" fmla="*/ 43 w 100"/>
                <a:gd name="T29" fmla="*/ 89 h 227"/>
                <a:gd name="T30" fmla="*/ 48 w 100"/>
                <a:gd name="T31" fmla="*/ 99 h 227"/>
                <a:gd name="T32" fmla="*/ 48 w 100"/>
                <a:gd name="T33" fmla="*/ 104 h 227"/>
                <a:gd name="T34" fmla="*/ 48 w 100"/>
                <a:gd name="T35" fmla="*/ 112 h 227"/>
                <a:gd name="T36" fmla="*/ 51 w 100"/>
                <a:gd name="T37" fmla="*/ 117 h 227"/>
                <a:gd name="T38" fmla="*/ 51 w 100"/>
                <a:gd name="T39" fmla="*/ 124 h 227"/>
                <a:gd name="T40" fmla="*/ 54 w 100"/>
                <a:gd name="T41" fmla="*/ 134 h 227"/>
                <a:gd name="T42" fmla="*/ 48 w 100"/>
                <a:gd name="T43" fmla="*/ 134 h 227"/>
                <a:gd name="T44" fmla="*/ 40 w 100"/>
                <a:gd name="T45" fmla="*/ 127 h 227"/>
                <a:gd name="T46" fmla="*/ 33 w 100"/>
                <a:gd name="T47" fmla="*/ 121 h 227"/>
                <a:gd name="T48" fmla="*/ 25 w 100"/>
                <a:gd name="T49" fmla="*/ 114 h 227"/>
                <a:gd name="T50" fmla="*/ 22 w 100"/>
                <a:gd name="T51" fmla="*/ 109 h 227"/>
                <a:gd name="T52" fmla="*/ 19 w 100"/>
                <a:gd name="T53" fmla="*/ 102 h 227"/>
                <a:gd name="T54" fmla="*/ 19 w 100"/>
                <a:gd name="T55" fmla="*/ 96 h 227"/>
                <a:gd name="T56" fmla="*/ 15 w 100"/>
                <a:gd name="T57" fmla="*/ 89 h 227"/>
                <a:gd name="T58" fmla="*/ 11 w 100"/>
                <a:gd name="T59" fmla="*/ 83 h 227"/>
                <a:gd name="T60" fmla="*/ 8 w 100"/>
                <a:gd name="T61" fmla="*/ 76 h 227"/>
                <a:gd name="T62" fmla="*/ 8 w 100"/>
                <a:gd name="T63" fmla="*/ 70 h 227"/>
                <a:gd name="T64" fmla="*/ 5 w 100"/>
                <a:gd name="T65" fmla="*/ 63 h 227"/>
                <a:gd name="T66" fmla="*/ 5 w 100"/>
                <a:gd name="T67" fmla="*/ 58 h 227"/>
                <a:gd name="T68" fmla="*/ 0 w 100"/>
                <a:gd name="T69" fmla="*/ 48 h 227"/>
                <a:gd name="T70" fmla="*/ 0 w 100"/>
                <a:gd name="T71" fmla="*/ 41 h 227"/>
                <a:gd name="T72" fmla="*/ 0 w 100"/>
                <a:gd name="T73" fmla="*/ 35 h 227"/>
                <a:gd name="T74" fmla="*/ 0 w 100"/>
                <a:gd name="T75" fmla="*/ 25 h 227"/>
                <a:gd name="T76" fmla="*/ 0 w 100"/>
                <a:gd name="T77" fmla="*/ 20 h 227"/>
                <a:gd name="T78" fmla="*/ 0 w 100"/>
                <a:gd name="T79" fmla="*/ 10 h 227"/>
                <a:gd name="T80" fmla="*/ 5 w 100"/>
                <a:gd name="T81" fmla="*/ 3 h 227"/>
                <a:gd name="T82" fmla="*/ 8 w 100"/>
                <a:gd name="T83" fmla="*/ 0 h 22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" h="227">
                  <a:moveTo>
                    <a:pt x="15" y="0"/>
                  </a:moveTo>
                  <a:lnTo>
                    <a:pt x="21" y="0"/>
                  </a:lnTo>
                  <a:lnTo>
                    <a:pt x="27" y="0"/>
                  </a:lnTo>
                  <a:lnTo>
                    <a:pt x="35" y="5"/>
                  </a:lnTo>
                  <a:lnTo>
                    <a:pt x="47" y="5"/>
                  </a:lnTo>
                  <a:lnTo>
                    <a:pt x="53" y="12"/>
                  </a:lnTo>
                  <a:lnTo>
                    <a:pt x="62" y="17"/>
                  </a:lnTo>
                  <a:lnTo>
                    <a:pt x="68" y="22"/>
                  </a:lnTo>
                  <a:lnTo>
                    <a:pt x="68" y="26"/>
                  </a:lnTo>
                  <a:lnTo>
                    <a:pt x="68" y="34"/>
                  </a:lnTo>
                  <a:lnTo>
                    <a:pt x="74" y="38"/>
                  </a:lnTo>
                  <a:lnTo>
                    <a:pt x="74" y="43"/>
                  </a:lnTo>
                  <a:lnTo>
                    <a:pt x="74" y="48"/>
                  </a:lnTo>
                  <a:lnTo>
                    <a:pt x="74" y="55"/>
                  </a:lnTo>
                  <a:lnTo>
                    <a:pt x="74" y="65"/>
                  </a:lnTo>
                  <a:lnTo>
                    <a:pt x="74" y="69"/>
                  </a:lnTo>
                  <a:lnTo>
                    <a:pt x="74" y="76"/>
                  </a:lnTo>
                  <a:lnTo>
                    <a:pt x="74" y="81"/>
                  </a:lnTo>
                  <a:lnTo>
                    <a:pt x="74" y="86"/>
                  </a:lnTo>
                  <a:lnTo>
                    <a:pt x="74" y="91"/>
                  </a:lnTo>
                  <a:lnTo>
                    <a:pt x="74" y="98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80" y="119"/>
                  </a:lnTo>
                  <a:lnTo>
                    <a:pt x="80" y="124"/>
                  </a:lnTo>
                  <a:lnTo>
                    <a:pt x="80" y="129"/>
                  </a:lnTo>
                  <a:lnTo>
                    <a:pt x="80" y="134"/>
                  </a:lnTo>
                  <a:lnTo>
                    <a:pt x="80" y="141"/>
                  </a:lnTo>
                  <a:lnTo>
                    <a:pt x="80" y="146"/>
                  </a:lnTo>
                  <a:lnTo>
                    <a:pt x="80" y="150"/>
                  </a:lnTo>
                  <a:lnTo>
                    <a:pt x="89" y="155"/>
                  </a:lnTo>
                  <a:lnTo>
                    <a:pt x="89" y="167"/>
                  </a:lnTo>
                  <a:lnTo>
                    <a:pt x="89" y="172"/>
                  </a:lnTo>
                  <a:lnTo>
                    <a:pt x="89" y="177"/>
                  </a:lnTo>
                  <a:lnTo>
                    <a:pt x="89" y="184"/>
                  </a:lnTo>
                  <a:lnTo>
                    <a:pt x="89" y="189"/>
                  </a:lnTo>
                  <a:lnTo>
                    <a:pt x="94" y="193"/>
                  </a:lnTo>
                  <a:lnTo>
                    <a:pt x="94" y="198"/>
                  </a:lnTo>
                  <a:lnTo>
                    <a:pt x="94" y="205"/>
                  </a:lnTo>
                  <a:lnTo>
                    <a:pt x="94" y="210"/>
                  </a:lnTo>
                  <a:lnTo>
                    <a:pt x="94" y="220"/>
                  </a:lnTo>
                  <a:lnTo>
                    <a:pt x="100" y="227"/>
                  </a:lnTo>
                  <a:lnTo>
                    <a:pt x="94" y="227"/>
                  </a:lnTo>
                  <a:lnTo>
                    <a:pt x="89" y="227"/>
                  </a:lnTo>
                  <a:lnTo>
                    <a:pt x="80" y="220"/>
                  </a:lnTo>
                  <a:lnTo>
                    <a:pt x="74" y="215"/>
                  </a:lnTo>
                  <a:lnTo>
                    <a:pt x="68" y="210"/>
                  </a:lnTo>
                  <a:lnTo>
                    <a:pt x="62" y="205"/>
                  </a:lnTo>
                  <a:lnTo>
                    <a:pt x="53" y="198"/>
                  </a:lnTo>
                  <a:lnTo>
                    <a:pt x="47" y="193"/>
                  </a:lnTo>
                  <a:lnTo>
                    <a:pt x="47" y="189"/>
                  </a:lnTo>
                  <a:lnTo>
                    <a:pt x="41" y="184"/>
                  </a:lnTo>
                  <a:lnTo>
                    <a:pt x="41" y="177"/>
                  </a:lnTo>
                  <a:lnTo>
                    <a:pt x="35" y="172"/>
                  </a:lnTo>
                  <a:lnTo>
                    <a:pt x="35" y="167"/>
                  </a:lnTo>
                  <a:lnTo>
                    <a:pt x="35" y="162"/>
                  </a:lnTo>
                  <a:lnTo>
                    <a:pt x="27" y="155"/>
                  </a:lnTo>
                  <a:lnTo>
                    <a:pt x="27" y="150"/>
                  </a:lnTo>
                  <a:lnTo>
                    <a:pt x="27" y="146"/>
                  </a:lnTo>
                  <a:lnTo>
                    <a:pt x="21" y="141"/>
                  </a:lnTo>
                  <a:lnTo>
                    <a:pt x="21" y="134"/>
                  </a:lnTo>
                  <a:lnTo>
                    <a:pt x="15" y="129"/>
                  </a:lnTo>
                  <a:lnTo>
                    <a:pt x="15" y="124"/>
                  </a:lnTo>
                  <a:lnTo>
                    <a:pt x="15" y="119"/>
                  </a:lnTo>
                  <a:lnTo>
                    <a:pt x="9" y="112"/>
                  </a:lnTo>
                  <a:lnTo>
                    <a:pt x="9" y="107"/>
                  </a:lnTo>
                  <a:lnTo>
                    <a:pt x="9" y="103"/>
                  </a:lnTo>
                  <a:lnTo>
                    <a:pt x="9" y="98"/>
                  </a:lnTo>
                  <a:lnTo>
                    <a:pt x="0" y="91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5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9" y="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8" name="Freeform 8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4098" y="1233"/>
              <a:ext cx="347" cy="366"/>
            </a:xfrm>
            <a:custGeom>
              <a:avLst/>
              <a:gdLst>
                <a:gd name="T0" fmla="*/ 347 w 649"/>
                <a:gd name="T1" fmla="*/ 0 h 618"/>
                <a:gd name="T2" fmla="*/ 347 w 649"/>
                <a:gd name="T3" fmla="*/ 23 h 618"/>
                <a:gd name="T4" fmla="*/ 347 w 649"/>
                <a:gd name="T5" fmla="*/ 45 h 618"/>
                <a:gd name="T6" fmla="*/ 347 w 649"/>
                <a:gd name="T7" fmla="*/ 63 h 618"/>
                <a:gd name="T8" fmla="*/ 347 w 649"/>
                <a:gd name="T9" fmla="*/ 86 h 618"/>
                <a:gd name="T10" fmla="*/ 347 w 649"/>
                <a:gd name="T11" fmla="*/ 108 h 618"/>
                <a:gd name="T12" fmla="*/ 347 w 649"/>
                <a:gd name="T13" fmla="*/ 127 h 618"/>
                <a:gd name="T14" fmla="*/ 347 w 649"/>
                <a:gd name="T15" fmla="*/ 150 h 618"/>
                <a:gd name="T16" fmla="*/ 347 w 649"/>
                <a:gd name="T17" fmla="*/ 172 h 618"/>
                <a:gd name="T18" fmla="*/ 344 w 649"/>
                <a:gd name="T19" fmla="*/ 191 h 618"/>
                <a:gd name="T20" fmla="*/ 339 w 649"/>
                <a:gd name="T21" fmla="*/ 213 h 618"/>
                <a:gd name="T22" fmla="*/ 339 w 649"/>
                <a:gd name="T23" fmla="*/ 236 h 618"/>
                <a:gd name="T24" fmla="*/ 333 w 649"/>
                <a:gd name="T25" fmla="*/ 257 h 618"/>
                <a:gd name="T26" fmla="*/ 322 w 649"/>
                <a:gd name="T27" fmla="*/ 280 h 618"/>
                <a:gd name="T28" fmla="*/ 311 w 649"/>
                <a:gd name="T29" fmla="*/ 300 h 618"/>
                <a:gd name="T30" fmla="*/ 296 w 649"/>
                <a:gd name="T31" fmla="*/ 318 h 618"/>
                <a:gd name="T32" fmla="*/ 279 w 649"/>
                <a:gd name="T33" fmla="*/ 330 h 618"/>
                <a:gd name="T34" fmla="*/ 262 w 649"/>
                <a:gd name="T35" fmla="*/ 346 h 618"/>
                <a:gd name="T36" fmla="*/ 244 w 649"/>
                <a:gd name="T37" fmla="*/ 356 h 618"/>
                <a:gd name="T38" fmla="*/ 222 w 649"/>
                <a:gd name="T39" fmla="*/ 363 h 618"/>
                <a:gd name="T40" fmla="*/ 202 w 649"/>
                <a:gd name="T41" fmla="*/ 366 h 618"/>
                <a:gd name="T42" fmla="*/ 176 w 649"/>
                <a:gd name="T43" fmla="*/ 366 h 618"/>
                <a:gd name="T44" fmla="*/ 151 w 649"/>
                <a:gd name="T45" fmla="*/ 363 h 618"/>
                <a:gd name="T46" fmla="*/ 131 w 649"/>
                <a:gd name="T47" fmla="*/ 356 h 618"/>
                <a:gd name="T48" fmla="*/ 109 w 649"/>
                <a:gd name="T49" fmla="*/ 343 h 618"/>
                <a:gd name="T50" fmla="*/ 88 w 649"/>
                <a:gd name="T51" fmla="*/ 330 h 618"/>
                <a:gd name="T52" fmla="*/ 71 w 649"/>
                <a:gd name="T53" fmla="*/ 315 h 618"/>
                <a:gd name="T54" fmla="*/ 57 w 649"/>
                <a:gd name="T55" fmla="*/ 295 h 618"/>
                <a:gd name="T56" fmla="*/ 45 w 649"/>
                <a:gd name="T57" fmla="*/ 277 h 618"/>
                <a:gd name="T58" fmla="*/ 37 w 649"/>
                <a:gd name="T59" fmla="*/ 254 h 618"/>
                <a:gd name="T60" fmla="*/ 28 w 649"/>
                <a:gd name="T61" fmla="*/ 236 h 618"/>
                <a:gd name="T62" fmla="*/ 20 w 649"/>
                <a:gd name="T63" fmla="*/ 213 h 618"/>
                <a:gd name="T64" fmla="*/ 17 w 649"/>
                <a:gd name="T65" fmla="*/ 194 h 618"/>
                <a:gd name="T66" fmla="*/ 14 w 649"/>
                <a:gd name="T67" fmla="*/ 172 h 618"/>
                <a:gd name="T68" fmla="*/ 9 w 649"/>
                <a:gd name="T69" fmla="*/ 150 h 618"/>
                <a:gd name="T70" fmla="*/ 6 w 649"/>
                <a:gd name="T71" fmla="*/ 130 h 618"/>
                <a:gd name="T72" fmla="*/ 3 w 649"/>
                <a:gd name="T73" fmla="*/ 108 h 618"/>
                <a:gd name="T74" fmla="*/ 0 w 649"/>
                <a:gd name="T75" fmla="*/ 86 h 618"/>
                <a:gd name="T76" fmla="*/ 0 w 649"/>
                <a:gd name="T77" fmla="*/ 63 h 618"/>
                <a:gd name="T78" fmla="*/ 0 w 649"/>
                <a:gd name="T79" fmla="*/ 45 h 618"/>
                <a:gd name="T80" fmla="*/ 0 w 649"/>
                <a:gd name="T81" fmla="*/ 23 h 618"/>
                <a:gd name="T82" fmla="*/ 6 w 649"/>
                <a:gd name="T83" fmla="*/ 9 h 618"/>
                <a:gd name="T84" fmla="*/ 28 w 649"/>
                <a:gd name="T85" fmla="*/ 12 h 618"/>
                <a:gd name="T86" fmla="*/ 52 w 649"/>
                <a:gd name="T87" fmla="*/ 15 h 618"/>
                <a:gd name="T88" fmla="*/ 77 w 649"/>
                <a:gd name="T89" fmla="*/ 20 h 618"/>
                <a:gd name="T90" fmla="*/ 99 w 649"/>
                <a:gd name="T91" fmla="*/ 23 h 618"/>
                <a:gd name="T92" fmla="*/ 123 w 649"/>
                <a:gd name="T93" fmla="*/ 23 h 618"/>
                <a:gd name="T94" fmla="*/ 151 w 649"/>
                <a:gd name="T95" fmla="*/ 23 h 618"/>
                <a:gd name="T96" fmla="*/ 173 w 649"/>
                <a:gd name="T97" fmla="*/ 23 h 618"/>
                <a:gd name="T98" fmla="*/ 198 w 649"/>
                <a:gd name="T99" fmla="*/ 25 h 618"/>
                <a:gd name="T100" fmla="*/ 222 w 649"/>
                <a:gd name="T101" fmla="*/ 25 h 618"/>
                <a:gd name="T102" fmla="*/ 248 w 649"/>
                <a:gd name="T103" fmla="*/ 23 h 618"/>
                <a:gd name="T104" fmla="*/ 268 w 649"/>
                <a:gd name="T105" fmla="*/ 23 h 618"/>
                <a:gd name="T106" fmla="*/ 294 w 649"/>
                <a:gd name="T107" fmla="*/ 15 h 618"/>
                <a:gd name="T108" fmla="*/ 319 w 649"/>
                <a:gd name="T109" fmla="*/ 12 h 61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649" h="618">
                  <a:moveTo>
                    <a:pt x="608" y="16"/>
                  </a:moveTo>
                  <a:lnTo>
                    <a:pt x="616" y="16"/>
                  </a:lnTo>
                  <a:lnTo>
                    <a:pt x="622" y="12"/>
                  </a:lnTo>
                  <a:lnTo>
                    <a:pt x="634" y="4"/>
                  </a:lnTo>
                  <a:lnTo>
                    <a:pt x="643" y="4"/>
                  </a:lnTo>
                  <a:lnTo>
                    <a:pt x="649" y="0"/>
                  </a:lnTo>
                  <a:lnTo>
                    <a:pt x="649" y="4"/>
                  </a:lnTo>
                  <a:lnTo>
                    <a:pt x="649" y="12"/>
                  </a:lnTo>
                  <a:lnTo>
                    <a:pt x="649" y="16"/>
                  </a:lnTo>
                  <a:lnTo>
                    <a:pt x="649" y="21"/>
                  </a:lnTo>
                  <a:lnTo>
                    <a:pt x="649" y="33"/>
                  </a:lnTo>
                  <a:lnTo>
                    <a:pt x="649" y="38"/>
                  </a:lnTo>
                  <a:lnTo>
                    <a:pt x="649" y="43"/>
                  </a:lnTo>
                  <a:lnTo>
                    <a:pt x="649" y="47"/>
                  </a:lnTo>
                  <a:lnTo>
                    <a:pt x="649" y="55"/>
                  </a:lnTo>
                  <a:lnTo>
                    <a:pt x="649" y="59"/>
                  </a:lnTo>
                  <a:lnTo>
                    <a:pt x="649" y="64"/>
                  </a:lnTo>
                  <a:lnTo>
                    <a:pt x="649" y="76"/>
                  </a:lnTo>
                  <a:lnTo>
                    <a:pt x="649" y="81"/>
                  </a:lnTo>
                  <a:lnTo>
                    <a:pt x="649" y="86"/>
                  </a:lnTo>
                  <a:lnTo>
                    <a:pt x="649" y="90"/>
                  </a:lnTo>
                  <a:lnTo>
                    <a:pt x="649" y="98"/>
                  </a:lnTo>
                  <a:lnTo>
                    <a:pt x="649" y="102"/>
                  </a:lnTo>
                  <a:lnTo>
                    <a:pt x="649" y="107"/>
                  </a:lnTo>
                  <a:lnTo>
                    <a:pt x="649" y="112"/>
                  </a:lnTo>
                  <a:lnTo>
                    <a:pt x="649" y="119"/>
                  </a:lnTo>
                  <a:lnTo>
                    <a:pt x="649" y="129"/>
                  </a:lnTo>
                  <a:lnTo>
                    <a:pt x="649" y="133"/>
                  </a:lnTo>
                  <a:lnTo>
                    <a:pt x="649" y="140"/>
                  </a:lnTo>
                  <a:lnTo>
                    <a:pt x="649" y="145"/>
                  </a:lnTo>
                  <a:lnTo>
                    <a:pt x="649" y="150"/>
                  </a:lnTo>
                  <a:lnTo>
                    <a:pt x="649" y="155"/>
                  </a:lnTo>
                  <a:lnTo>
                    <a:pt x="649" y="162"/>
                  </a:lnTo>
                  <a:lnTo>
                    <a:pt x="649" y="167"/>
                  </a:lnTo>
                  <a:lnTo>
                    <a:pt x="649" y="171"/>
                  </a:lnTo>
                  <a:lnTo>
                    <a:pt x="649" y="183"/>
                  </a:lnTo>
                  <a:lnTo>
                    <a:pt x="649" y="188"/>
                  </a:lnTo>
                  <a:lnTo>
                    <a:pt x="649" y="193"/>
                  </a:lnTo>
                  <a:lnTo>
                    <a:pt x="649" y="198"/>
                  </a:lnTo>
                  <a:lnTo>
                    <a:pt x="649" y="205"/>
                  </a:lnTo>
                  <a:lnTo>
                    <a:pt x="649" y="210"/>
                  </a:lnTo>
                  <a:lnTo>
                    <a:pt x="649" y="214"/>
                  </a:lnTo>
                  <a:lnTo>
                    <a:pt x="649" y="219"/>
                  </a:lnTo>
                  <a:lnTo>
                    <a:pt x="649" y="226"/>
                  </a:lnTo>
                  <a:lnTo>
                    <a:pt x="649" y="236"/>
                  </a:lnTo>
                  <a:lnTo>
                    <a:pt x="649" y="241"/>
                  </a:lnTo>
                  <a:lnTo>
                    <a:pt x="649" y="248"/>
                  </a:lnTo>
                  <a:lnTo>
                    <a:pt x="649" y="253"/>
                  </a:lnTo>
                  <a:lnTo>
                    <a:pt x="649" y="257"/>
                  </a:lnTo>
                  <a:lnTo>
                    <a:pt x="649" y="262"/>
                  </a:lnTo>
                  <a:lnTo>
                    <a:pt x="649" y="269"/>
                  </a:lnTo>
                  <a:lnTo>
                    <a:pt x="649" y="274"/>
                  </a:lnTo>
                  <a:lnTo>
                    <a:pt x="649" y="284"/>
                  </a:lnTo>
                  <a:lnTo>
                    <a:pt x="649" y="291"/>
                  </a:lnTo>
                  <a:lnTo>
                    <a:pt x="649" y="296"/>
                  </a:lnTo>
                  <a:lnTo>
                    <a:pt x="643" y="300"/>
                  </a:lnTo>
                  <a:lnTo>
                    <a:pt x="643" y="305"/>
                  </a:lnTo>
                  <a:lnTo>
                    <a:pt x="643" y="312"/>
                  </a:lnTo>
                  <a:lnTo>
                    <a:pt x="643" y="317"/>
                  </a:lnTo>
                  <a:lnTo>
                    <a:pt x="643" y="322"/>
                  </a:lnTo>
                  <a:lnTo>
                    <a:pt x="643" y="334"/>
                  </a:lnTo>
                  <a:lnTo>
                    <a:pt x="643" y="339"/>
                  </a:lnTo>
                  <a:lnTo>
                    <a:pt x="643" y="343"/>
                  </a:lnTo>
                  <a:lnTo>
                    <a:pt x="643" y="348"/>
                  </a:lnTo>
                  <a:lnTo>
                    <a:pt x="643" y="355"/>
                  </a:lnTo>
                  <a:lnTo>
                    <a:pt x="634" y="360"/>
                  </a:lnTo>
                  <a:lnTo>
                    <a:pt x="634" y="365"/>
                  </a:lnTo>
                  <a:lnTo>
                    <a:pt x="634" y="370"/>
                  </a:lnTo>
                  <a:lnTo>
                    <a:pt x="634" y="381"/>
                  </a:lnTo>
                  <a:lnTo>
                    <a:pt x="634" y="386"/>
                  </a:lnTo>
                  <a:lnTo>
                    <a:pt x="634" y="391"/>
                  </a:lnTo>
                  <a:lnTo>
                    <a:pt x="634" y="398"/>
                  </a:lnTo>
                  <a:lnTo>
                    <a:pt x="628" y="403"/>
                  </a:lnTo>
                  <a:lnTo>
                    <a:pt x="628" y="408"/>
                  </a:lnTo>
                  <a:lnTo>
                    <a:pt x="628" y="413"/>
                  </a:lnTo>
                  <a:lnTo>
                    <a:pt x="622" y="420"/>
                  </a:lnTo>
                  <a:lnTo>
                    <a:pt x="622" y="429"/>
                  </a:lnTo>
                  <a:lnTo>
                    <a:pt x="622" y="434"/>
                  </a:lnTo>
                  <a:lnTo>
                    <a:pt x="616" y="446"/>
                  </a:lnTo>
                  <a:lnTo>
                    <a:pt x="616" y="451"/>
                  </a:lnTo>
                  <a:lnTo>
                    <a:pt x="616" y="455"/>
                  </a:lnTo>
                  <a:lnTo>
                    <a:pt x="608" y="463"/>
                  </a:lnTo>
                  <a:lnTo>
                    <a:pt x="608" y="467"/>
                  </a:lnTo>
                  <a:lnTo>
                    <a:pt x="602" y="472"/>
                  </a:lnTo>
                  <a:lnTo>
                    <a:pt x="602" y="477"/>
                  </a:lnTo>
                  <a:lnTo>
                    <a:pt x="602" y="484"/>
                  </a:lnTo>
                  <a:lnTo>
                    <a:pt x="596" y="489"/>
                  </a:lnTo>
                  <a:lnTo>
                    <a:pt x="596" y="494"/>
                  </a:lnTo>
                  <a:lnTo>
                    <a:pt x="590" y="498"/>
                  </a:lnTo>
                  <a:lnTo>
                    <a:pt x="581" y="506"/>
                  </a:lnTo>
                  <a:lnTo>
                    <a:pt x="575" y="510"/>
                  </a:lnTo>
                  <a:lnTo>
                    <a:pt x="575" y="515"/>
                  </a:lnTo>
                  <a:lnTo>
                    <a:pt x="569" y="520"/>
                  </a:lnTo>
                  <a:lnTo>
                    <a:pt x="563" y="527"/>
                  </a:lnTo>
                  <a:lnTo>
                    <a:pt x="563" y="532"/>
                  </a:lnTo>
                  <a:lnTo>
                    <a:pt x="554" y="537"/>
                  </a:lnTo>
                  <a:lnTo>
                    <a:pt x="549" y="537"/>
                  </a:lnTo>
                  <a:lnTo>
                    <a:pt x="549" y="541"/>
                  </a:lnTo>
                  <a:lnTo>
                    <a:pt x="543" y="549"/>
                  </a:lnTo>
                  <a:lnTo>
                    <a:pt x="537" y="553"/>
                  </a:lnTo>
                  <a:lnTo>
                    <a:pt x="528" y="558"/>
                  </a:lnTo>
                  <a:lnTo>
                    <a:pt x="522" y="558"/>
                  </a:lnTo>
                  <a:lnTo>
                    <a:pt x="522" y="563"/>
                  </a:lnTo>
                  <a:lnTo>
                    <a:pt x="516" y="570"/>
                  </a:lnTo>
                  <a:lnTo>
                    <a:pt x="510" y="575"/>
                  </a:lnTo>
                  <a:lnTo>
                    <a:pt x="501" y="575"/>
                  </a:lnTo>
                  <a:lnTo>
                    <a:pt x="495" y="580"/>
                  </a:lnTo>
                  <a:lnTo>
                    <a:pt x="490" y="584"/>
                  </a:lnTo>
                  <a:lnTo>
                    <a:pt x="484" y="584"/>
                  </a:lnTo>
                  <a:lnTo>
                    <a:pt x="484" y="591"/>
                  </a:lnTo>
                  <a:lnTo>
                    <a:pt x="475" y="591"/>
                  </a:lnTo>
                  <a:lnTo>
                    <a:pt x="469" y="596"/>
                  </a:lnTo>
                  <a:lnTo>
                    <a:pt x="463" y="596"/>
                  </a:lnTo>
                  <a:lnTo>
                    <a:pt x="457" y="601"/>
                  </a:lnTo>
                  <a:lnTo>
                    <a:pt x="451" y="601"/>
                  </a:lnTo>
                  <a:lnTo>
                    <a:pt x="442" y="606"/>
                  </a:lnTo>
                  <a:lnTo>
                    <a:pt x="436" y="606"/>
                  </a:lnTo>
                  <a:lnTo>
                    <a:pt x="431" y="606"/>
                  </a:lnTo>
                  <a:lnTo>
                    <a:pt x="425" y="606"/>
                  </a:lnTo>
                  <a:lnTo>
                    <a:pt x="416" y="613"/>
                  </a:lnTo>
                  <a:lnTo>
                    <a:pt x="410" y="613"/>
                  </a:lnTo>
                  <a:lnTo>
                    <a:pt x="404" y="613"/>
                  </a:lnTo>
                  <a:lnTo>
                    <a:pt x="398" y="613"/>
                  </a:lnTo>
                  <a:lnTo>
                    <a:pt x="389" y="613"/>
                  </a:lnTo>
                  <a:lnTo>
                    <a:pt x="383" y="613"/>
                  </a:lnTo>
                  <a:lnTo>
                    <a:pt x="377" y="618"/>
                  </a:lnTo>
                  <a:lnTo>
                    <a:pt x="371" y="618"/>
                  </a:lnTo>
                  <a:lnTo>
                    <a:pt x="363" y="618"/>
                  </a:lnTo>
                  <a:lnTo>
                    <a:pt x="357" y="618"/>
                  </a:lnTo>
                  <a:lnTo>
                    <a:pt x="345" y="618"/>
                  </a:lnTo>
                  <a:lnTo>
                    <a:pt x="336" y="618"/>
                  </a:lnTo>
                  <a:lnTo>
                    <a:pt x="330" y="618"/>
                  </a:lnTo>
                  <a:lnTo>
                    <a:pt x="324" y="618"/>
                  </a:lnTo>
                  <a:lnTo>
                    <a:pt x="318" y="618"/>
                  </a:lnTo>
                  <a:lnTo>
                    <a:pt x="309" y="618"/>
                  </a:lnTo>
                  <a:lnTo>
                    <a:pt x="304" y="618"/>
                  </a:lnTo>
                  <a:lnTo>
                    <a:pt x="292" y="613"/>
                  </a:lnTo>
                  <a:lnTo>
                    <a:pt x="283" y="613"/>
                  </a:lnTo>
                  <a:lnTo>
                    <a:pt x="277" y="613"/>
                  </a:lnTo>
                  <a:lnTo>
                    <a:pt x="271" y="613"/>
                  </a:lnTo>
                  <a:lnTo>
                    <a:pt x="265" y="606"/>
                  </a:lnTo>
                  <a:lnTo>
                    <a:pt x="256" y="606"/>
                  </a:lnTo>
                  <a:lnTo>
                    <a:pt x="250" y="606"/>
                  </a:lnTo>
                  <a:lnTo>
                    <a:pt x="245" y="601"/>
                  </a:lnTo>
                  <a:lnTo>
                    <a:pt x="239" y="596"/>
                  </a:lnTo>
                  <a:lnTo>
                    <a:pt x="230" y="591"/>
                  </a:lnTo>
                  <a:lnTo>
                    <a:pt x="224" y="591"/>
                  </a:lnTo>
                  <a:lnTo>
                    <a:pt x="218" y="584"/>
                  </a:lnTo>
                  <a:lnTo>
                    <a:pt x="212" y="584"/>
                  </a:lnTo>
                  <a:lnTo>
                    <a:pt x="203" y="580"/>
                  </a:lnTo>
                  <a:lnTo>
                    <a:pt x="197" y="575"/>
                  </a:lnTo>
                  <a:lnTo>
                    <a:pt x="191" y="575"/>
                  </a:lnTo>
                  <a:lnTo>
                    <a:pt x="186" y="570"/>
                  </a:lnTo>
                  <a:lnTo>
                    <a:pt x="177" y="563"/>
                  </a:lnTo>
                  <a:lnTo>
                    <a:pt x="171" y="563"/>
                  </a:lnTo>
                  <a:lnTo>
                    <a:pt x="165" y="558"/>
                  </a:lnTo>
                  <a:lnTo>
                    <a:pt x="159" y="553"/>
                  </a:lnTo>
                  <a:lnTo>
                    <a:pt x="150" y="549"/>
                  </a:lnTo>
                  <a:lnTo>
                    <a:pt x="150" y="541"/>
                  </a:lnTo>
                  <a:lnTo>
                    <a:pt x="144" y="541"/>
                  </a:lnTo>
                  <a:lnTo>
                    <a:pt x="138" y="537"/>
                  </a:lnTo>
                  <a:lnTo>
                    <a:pt x="132" y="532"/>
                  </a:lnTo>
                  <a:lnTo>
                    <a:pt x="124" y="527"/>
                  </a:lnTo>
                  <a:lnTo>
                    <a:pt x="124" y="520"/>
                  </a:lnTo>
                  <a:lnTo>
                    <a:pt x="118" y="515"/>
                  </a:lnTo>
                  <a:lnTo>
                    <a:pt x="112" y="510"/>
                  </a:lnTo>
                  <a:lnTo>
                    <a:pt x="112" y="506"/>
                  </a:lnTo>
                  <a:lnTo>
                    <a:pt x="106" y="498"/>
                  </a:lnTo>
                  <a:lnTo>
                    <a:pt x="97" y="494"/>
                  </a:lnTo>
                  <a:lnTo>
                    <a:pt x="97" y="489"/>
                  </a:lnTo>
                  <a:lnTo>
                    <a:pt x="91" y="484"/>
                  </a:lnTo>
                  <a:lnTo>
                    <a:pt x="91" y="477"/>
                  </a:lnTo>
                  <a:lnTo>
                    <a:pt x="85" y="472"/>
                  </a:lnTo>
                  <a:lnTo>
                    <a:pt x="85" y="467"/>
                  </a:lnTo>
                  <a:lnTo>
                    <a:pt x="79" y="463"/>
                  </a:lnTo>
                  <a:lnTo>
                    <a:pt x="79" y="455"/>
                  </a:lnTo>
                  <a:lnTo>
                    <a:pt x="79" y="451"/>
                  </a:lnTo>
                  <a:lnTo>
                    <a:pt x="70" y="441"/>
                  </a:lnTo>
                  <a:lnTo>
                    <a:pt x="70" y="434"/>
                  </a:lnTo>
                  <a:lnTo>
                    <a:pt x="70" y="429"/>
                  </a:lnTo>
                  <a:lnTo>
                    <a:pt x="64" y="424"/>
                  </a:lnTo>
                  <a:lnTo>
                    <a:pt x="64" y="420"/>
                  </a:lnTo>
                  <a:lnTo>
                    <a:pt x="59" y="413"/>
                  </a:lnTo>
                  <a:lnTo>
                    <a:pt x="59" y="408"/>
                  </a:lnTo>
                  <a:lnTo>
                    <a:pt x="59" y="403"/>
                  </a:lnTo>
                  <a:lnTo>
                    <a:pt x="53" y="398"/>
                  </a:lnTo>
                  <a:lnTo>
                    <a:pt x="53" y="391"/>
                  </a:lnTo>
                  <a:lnTo>
                    <a:pt x="53" y="386"/>
                  </a:lnTo>
                  <a:lnTo>
                    <a:pt x="44" y="381"/>
                  </a:lnTo>
                  <a:lnTo>
                    <a:pt x="44" y="377"/>
                  </a:lnTo>
                  <a:lnTo>
                    <a:pt x="44" y="365"/>
                  </a:lnTo>
                  <a:lnTo>
                    <a:pt x="38" y="360"/>
                  </a:lnTo>
                  <a:lnTo>
                    <a:pt x="38" y="355"/>
                  </a:lnTo>
                  <a:lnTo>
                    <a:pt x="38" y="348"/>
                  </a:lnTo>
                  <a:lnTo>
                    <a:pt x="38" y="343"/>
                  </a:lnTo>
                  <a:lnTo>
                    <a:pt x="32" y="339"/>
                  </a:lnTo>
                  <a:lnTo>
                    <a:pt x="32" y="334"/>
                  </a:lnTo>
                  <a:lnTo>
                    <a:pt x="32" y="327"/>
                  </a:lnTo>
                  <a:lnTo>
                    <a:pt x="32" y="322"/>
                  </a:lnTo>
                  <a:lnTo>
                    <a:pt x="32" y="312"/>
                  </a:lnTo>
                  <a:lnTo>
                    <a:pt x="32" y="305"/>
                  </a:lnTo>
                  <a:lnTo>
                    <a:pt x="26" y="300"/>
                  </a:lnTo>
                  <a:lnTo>
                    <a:pt x="26" y="296"/>
                  </a:lnTo>
                  <a:lnTo>
                    <a:pt x="26" y="291"/>
                  </a:lnTo>
                  <a:lnTo>
                    <a:pt x="26" y="284"/>
                  </a:lnTo>
                  <a:lnTo>
                    <a:pt x="17" y="279"/>
                  </a:lnTo>
                  <a:lnTo>
                    <a:pt x="17" y="274"/>
                  </a:lnTo>
                  <a:lnTo>
                    <a:pt x="17" y="269"/>
                  </a:lnTo>
                  <a:lnTo>
                    <a:pt x="17" y="262"/>
                  </a:lnTo>
                  <a:lnTo>
                    <a:pt x="17" y="253"/>
                  </a:lnTo>
                  <a:lnTo>
                    <a:pt x="11" y="248"/>
                  </a:lnTo>
                  <a:lnTo>
                    <a:pt x="11" y="241"/>
                  </a:lnTo>
                  <a:lnTo>
                    <a:pt x="11" y="236"/>
                  </a:lnTo>
                  <a:lnTo>
                    <a:pt x="11" y="231"/>
                  </a:lnTo>
                  <a:lnTo>
                    <a:pt x="11" y="226"/>
                  </a:lnTo>
                  <a:lnTo>
                    <a:pt x="11" y="219"/>
                  </a:lnTo>
                  <a:lnTo>
                    <a:pt x="11" y="214"/>
                  </a:lnTo>
                  <a:lnTo>
                    <a:pt x="5" y="210"/>
                  </a:lnTo>
                  <a:lnTo>
                    <a:pt x="5" y="198"/>
                  </a:lnTo>
                  <a:lnTo>
                    <a:pt x="5" y="193"/>
                  </a:lnTo>
                  <a:lnTo>
                    <a:pt x="5" y="188"/>
                  </a:lnTo>
                  <a:lnTo>
                    <a:pt x="5" y="183"/>
                  </a:lnTo>
                  <a:lnTo>
                    <a:pt x="5" y="176"/>
                  </a:lnTo>
                  <a:lnTo>
                    <a:pt x="5" y="171"/>
                  </a:lnTo>
                  <a:lnTo>
                    <a:pt x="5" y="167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40"/>
                  </a:lnTo>
                  <a:lnTo>
                    <a:pt x="0" y="133"/>
                  </a:lnTo>
                  <a:lnTo>
                    <a:pt x="0" y="129"/>
                  </a:lnTo>
                  <a:lnTo>
                    <a:pt x="0" y="124"/>
                  </a:lnTo>
                  <a:lnTo>
                    <a:pt x="0" y="119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0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6"/>
                  </a:lnTo>
                  <a:lnTo>
                    <a:pt x="0" y="64"/>
                  </a:lnTo>
                  <a:lnTo>
                    <a:pt x="0" y="59"/>
                  </a:lnTo>
                  <a:lnTo>
                    <a:pt x="0" y="55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5" y="12"/>
                  </a:lnTo>
                  <a:lnTo>
                    <a:pt x="11" y="16"/>
                  </a:lnTo>
                  <a:lnTo>
                    <a:pt x="17" y="16"/>
                  </a:lnTo>
                  <a:lnTo>
                    <a:pt x="26" y="16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26"/>
                  </a:lnTo>
                  <a:lnTo>
                    <a:pt x="64" y="26"/>
                  </a:lnTo>
                  <a:lnTo>
                    <a:pt x="70" y="26"/>
                  </a:lnTo>
                  <a:lnTo>
                    <a:pt x="85" y="26"/>
                  </a:lnTo>
                  <a:lnTo>
                    <a:pt x="91" y="26"/>
                  </a:lnTo>
                  <a:lnTo>
                    <a:pt x="97" y="26"/>
                  </a:lnTo>
                  <a:lnTo>
                    <a:pt x="106" y="33"/>
                  </a:lnTo>
                  <a:lnTo>
                    <a:pt x="112" y="33"/>
                  </a:lnTo>
                  <a:lnTo>
                    <a:pt x="118" y="33"/>
                  </a:lnTo>
                  <a:lnTo>
                    <a:pt x="132" y="33"/>
                  </a:lnTo>
                  <a:lnTo>
                    <a:pt x="138" y="33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59" y="38"/>
                  </a:lnTo>
                  <a:lnTo>
                    <a:pt x="165" y="38"/>
                  </a:lnTo>
                  <a:lnTo>
                    <a:pt x="171" y="38"/>
                  </a:lnTo>
                  <a:lnTo>
                    <a:pt x="177" y="38"/>
                  </a:lnTo>
                  <a:lnTo>
                    <a:pt x="186" y="38"/>
                  </a:lnTo>
                  <a:lnTo>
                    <a:pt x="197" y="38"/>
                  </a:lnTo>
                  <a:lnTo>
                    <a:pt x="203" y="38"/>
                  </a:lnTo>
                  <a:lnTo>
                    <a:pt x="212" y="38"/>
                  </a:lnTo>
                  <a:lnTo>
                    <a:pt x="218" y="38"/>
                  </a:lnTo>
                  <a:lnTo>
                    <a:pt x="224" y="38"/>
                  </a:lnTo>
                  <a:lnTo>
                    <a:pt x="230" y="38"/>
                  </a:lnTo>
                  <a:lnTo>
                    <a:pt x="245" y="38"/>
                  </a:lnTo>
                  <a:lnTo>
                    <a:pt x="250" y="38"/>
                  </a:lnTo>
                  <a:lnTo>
                    <a:pt x="256" y="38"/>
                  </a:lnTo>
                  <a:lnTo>
                    <a:pt x="265" y="38"/>
                  </a:lnTo>
                  <a:lnTo>
                    <a:pt x="271" y="38"/>
                  </a:lnTo>
                  <a:lnTo>
                    <a:pt x="283" y="38"/>
                  </a:lnTo>
                  <a:lnTo>
                    <a:pt x="292" y="38"/>
                  </a:lnTo>
                  <a:lnTo>
                    <a:pt x="298" y="38"/>
                  </a:lnTo>
                  <a:lnTo>
                    <a:pt x="304" y="38"/>
                  </a:lnTo>
                  <a:lnTo>
                    <a:pt x="309" y="38"/>
                  </a:lnTo>
                  <a:lnTo>
                    <a:pt x="318" y="38"/>
                  </a:lnTo>
                  <a:lnTo>
                    <a:pt x="324" y="38"/>
                  </a:lnTo>
                  <a:lnTo>
                    <a:pt x="336" y="38"/>
                  </a:lnTo>
                  <a:lnTo>
                    <a:pt x="345" y="38"/>
                  </a:lnTo>
                  <a:lnTo>
                    <a:pt x="351" y="38"/>
                  </a:lnTo>
                  <a:lnTo>
                    <a:pt x="357" y="38"/>
                  </a:lnTo>
                  <a:lnTo>
                    <a:pt x="363" y="38"/>
                  </a:lnTo>
                  <a:lnTo>
                    <a:pt x="371" y="43"/>
                  </a:lnTo>
                  <a:lnTo>
                    <a:pt x="377" y="43"/>
                  </a:lnTo>
                  <a:lnTo>
                    <a:pt x="383" y="43"/>
                  </a:lnTo>
                  <a:lnTo>
                    <a:pt x="398" y="43"/>
                  </a:lnTo>
                  <a:lnTo>
                    <a:pt x="404" y="43"/>
                  </a:lnTo>
                  <a:lnTo>
                    <a:pt x="410" y="43"/>
                  </a:lnTo>
                  <a:lnTo>
                    <a:pt x="416" y="43"/>
                  </a:lnTo>
                  <a:lnTo>
                    <a:pt x="425" y="38"/>
                  </a:lnTo>
                  <a:lnTo>
                    <a:pt x="431" y="38"/>
                  </a:lnTo>
                  <a:lnTo>
                    <a:pt x="436" y="38"/>
                  </a:lnTo>
                  <a:lnTo>
                    <a:pt x="442" y="38"/>
                  </a:lnTo>
                  <a:lnTo>
                    <a:pt x="451" y="38"/>
                  </a:lnTo>
                  <a:lnTo>
                    <a:pt x="463" y="38"/>
                  </a:lnTo>
                  <a:lnTo>
                    <a:pt x="469" y="38"/>
                  </a:lnTo>
                  <a:lnTo>
                    <a:pt x="475" y="38"/>
                  </a:lnTo>
                  <a:lnTo>
                    <a:pt x="484" y="38"/>
                  </a:lnTo>
                  <a:lnTo>
                    <a:pt x="490" y="38"/>
                  </a:lnTo>
                  <a:lnTo>
                    <a:pt x="495" y="38"/>
                  </a:lnTo>
                  <a:lnTo>
                    <a:pt x="501" y="38"/>
                  </a:lnTo>
                  <a:lnTo>
                    <a:pt x="510" y="33"/>
                  </a:lnTo>
                  <a:lnTo>
                    <a:pt x="516" y="33"/>
                  </a:lnTo>
                  <a:lnTo>
                    <a:pt x="522" y="33"/>
                  </a:lnTo>
                  <a:lnTo>
                    <a:pt x="528" y="33"/>
                  </a:lnTo>
                  <a:lnTo>
                    <a:pt x="543" y="33"/>
                  </a:lnTo>
                  <a:lnTo>
                    <a:pt x="549" y="26"/>
                  </a:lnTo>
                  <a:lnTo>
                    <a:pt x="554" y="26"/>
                  </a:lnTo>
                  <a:lnTo>
                    <a:pt x="563" y="26"/>
                  </a:lnTo>
                  <a:lnTo>
                    <a:pt x="569" y="26"/>
                  </a:lnTo>
                  <a:lnTo>
                    <a:pt x="581" y="21"/>
                  </a:lnTo>
                  <a:lnTo>
                    <a:pt x="590" y="21"/>
                  </a:lnTo>
                  <a:lnTo>
                    <a:pt x="596" y="21"/>
                  </a:lnTo>
                  <a:lnTo>
                    <a:pt x="602" y="16"/>
                  </a:lnTo>
                  <a:lnTo>
                    <a:pt x="608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49" name="Freeform 9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4101" y="1204"/>
              <a:ext cx="344" cy="44"/>
            </a:xfrm>
            <a:custGeom>
              <a:avLst/>
              <a:gdLst>
                <a:gd name="T0" fmla="*/ 279 w 643"/>
                <a:gd name="T1" fmla="*/ 0 h 74"/>
                <a:gd name="T2" fmla="*/ 291 w 643"/>
                <a:gd name="T3" fmla="*/ 3 h 74"/>
                <a:gd name="T4" fmla="*/ 304 w 643"/>
                <a:gd name="T5" fmla="*/ 6 h 74"/>
                <a:gd name="T6" fmla="*/ 316 w 643"/>
                <a:gd name="T7" fmla="*/ 10 h 74"/>
                <a:gd name="T8" fmla="*/ 325 w 643"/>
                <a:gd name="T9" fmla="*/ 15 h 74"/>
                <a:gd name="T10" fmla="*/ 339 w 643"/>
                <a:gd name="T11" fmla="*/ 18 h 74"/>
                <a:gd name="T12" fmla="*/ 336 w 643"/>
                <a:gd name="T13" fmla="*/ 26 h 74"/>
                <a:gd name="T14" fmla="*/ 325 w 643"/>
                <a:gd name="T15" fmla="*/ 31 h 74"/>
                <a:gd name="T16" fmla="*/ 311 w 643"/>
                <a:gd name="T17" fmla="*/ 36 h 74"/>
                <a:gd name="T18" fmla="*/ 301 w 643"/>
                <a:gd name="T19" fmla="*/ 38 h 74"/>
                <a:gd name="T20" fmla="*/ 287 w 643"/>
                <a:gd name="T21" fmla="*/ 41 h 74"/>
                <a:gd name="T22" fmla="*/ 276 w 643"/>
                <a:gd name="T23" fmla="*/ 41 h 74"/>
                <a:gd name="T24" fmla="*/ 265 w 643"/>
                <a:gd name="T25" fmla="*/ 44 h 74"/>
                <a:gd name="T26" fmla="*/ 251 w 643"/>
                <a:gd name="T27" fmla="*/ 44 h 74"/>
                <a:gd name="T28" fmla="*/ 241 w 643"/>
                <a:gd name="T29" fmla="*/ 44 h 74"/>
                <a:gd name="T30" fmla="*/ 227 w 643"/>
                <a:gd name="T31" fmla="*/ 44 h 74"/>
                <a:gd name="T32" fmla="*/ 216 w 643"/>
                <a:gd name="T33" fmla="*/ 44 h 74"/>
                <a:gd name="T34" fmla="*/ 205 w 643"/>
                <a:gd name="T35" fmla="*/ 44 h 74"/>
                <a:gd name="T36" fmla="*/ 191 w 643"/>
                <a:gd name="T37" fmla="*/ 44 h 74"/>
                <a:gd name="T38" fmla="*/ 180 w 643"/>
                <a:gd name="T39" fmla="*/ 44 h 74"/>
                <a:gd name="T40" fmla="*/ 170 w 643"/>
                <a:gd name="T41" fmla="*/ 44 h 74"/>
                <a:gd name="T42" fmla="*/ 156 w 643"/>
                <a:gd name="T43" fmla="*/ 44 h 74"/>
                <a:gd name="T44" fmla="*/ 145 w 643"/>
                <a:gd name="T45" fmla="*/ 44 h 74"/>
                <a:gd name="T46" fmla="*/ 131 w 643"/>
                <a:gd name="T47" fmla="*/ 44 h 74"/>
                <a:gd name="T48" fmla="*/ 120 w 643"/>
                <a:gd name="T49" fmla="*/ 44 h 74"/>
                <a:gd name="T50" fmla="*/ 109 w 643"/>
                <a:gd name="T51" fmla="*/ 44 h 74"/>
                <a:gd name="T52" fmla="*/ 95 w 643"/>
                <a:gd name="T53" fmla="*/ 44 h 74"/>
                <a:gd name="T54" fmla="*/ 85 w 643"/>
                <a:gd name="T55" fmla="*/ 41 h 74"/>
                <a:gd name="T56" fmla="*/ 74 w 643"/>
                <a:gd name="T57" fmla="*/ 41 h 74"/>
                <a:gd name="T58" fmla="*/ 60 w 643"/>
                <a:gd name="T59" fmla="*/ 41 h 74"/>
                <a:gd name="T60" fmla="*/ 49 w 643"/>
                <a:gd name="T61" fmla="*/ 38 h 74"/>
                <a:gd name="T62" fmla="*/ 34 w 643"/>
                <a:gd name="T63" fmla="*/ 38 h 74"/>
                <a:gd name="T64" fmla="*/ 24 w 643"/>
                <a:gd name="T65" fmla="*/ 36 h 74"/>
                <a:gd name="T66" fmla="*/ 9 w 643"/>
                <a:gd name="T67" fmla="*/ 31 h 74"/>
                <a:gd name="T68" fmla="*/ 0 w 643"/>
                <a:gd name="T69" fmla="*/ 26 h 74"/>
                <a:gd name="T70" fmla="*/ 6 w 643"/>
                <a:gd name="T71" fmla="*/ 18 h 74"/>
                <a:gd name="T72" fmla="*/ 20 w 643"/>
                <a:gd name="T73" fmla="*/ 15 h 74"/>
                <a:gd name="T74" fmla="*/ 32 w 643"/>
                <a:gd name="T75" fmla="*/ 10 h 74"/>
                <a:gd name="T76" fmla="*/ 45 w 643"/>
                <a:gd name="T77" fmla="*/ 6 h 74"/>
                <a:gd name="T78" fmla="*/ 57 w 643"/>
                <a:gd name="T79" fmla="*/ 6 h 74"/>
                <a:gd name="T80" fmla="*/ 63 w 643"/>
                <a:gd name="T81" fmla="*/ 3 h 74"/>
                <a:gd name="T82" fmla="*/ 74 w 643"/>
                <a:gd name="T83" fmla="*/ 3 h 74"/>
                <a:gd name="T84" fmla="*/ 85 w 643"/>
                <a:gd name="T85" fmla="*/ 3 h 74"/>
                <a:gd name="T86" fmla="*/ 100 w 643"/>
                <a:gd name="T87" fmla="*/ 3 h 74"/>
                <a:gd name="T88" fmla="*/ 109 w 643"/>
                <a:gd name="T89" fmla="*/ 0 h 74"/>
                <a:gd name="T90" fmla="*/ 123 w 643"/>
                <a:gd name="T91" fmla="*/ 0 h 74"/>
                <a:gd name="T92" fmla="*/ 137 w 643"/>
                <a:gd name="T93" fmla="*/ 0 h 74"/>
                <a:gd name="T94" fmla="*/ 151 w 643"/>
                <a:gd name="T95" fmla="*/ 0 h 74"/>
                <a:gd name="T96" fmla="*/ 165 w 643"/>
                <a:gd name="T97" fmla="*/ 0 h 74"/>
                <a:gd name="T98" fmla="*/ 180 w 643"/>
                <a:gd name="T99" fmla="*/ 0 h 74"/>
                <a:gd name="T100" fmla="*/ 198 w 643"/>
                <a:gd name="T101" fmla="*/ 0 h 74"/>
                <a:gd name="T102" fmla="*/ 213 w 643"/>
                <a:gd name="T103" fmla="*/ 0 h 74"/>
                <a:gd name="T104" fmla="*/ 231 w 643"/>
                <a:gd name="T105" fmla="*/ 0 h 74"/>
                <a:gd name="T106" fmla="*/ 244 w 643"/>
                <a:gd name="T107" fmla="*/ 0 h 74"/>
                <a:gd name="T108" fmla="*/ 254 w 643"/>
                <a:gd name="T109" fmla="*/ 0 h 74"/>
                <a:gd name="T110" fmla="*/ 265 w 643"/>
                <a:gd name="T111" fmla="*/ 0 h 74"/>
                <a:gd name="T112" fmla="*/ 273 w 643"/>
                <a:gd name="T113" fmla="*/ 0 h 7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43" h="74">
                  <a:moveTo>
                    <a:pt x="510" y="0"/>
                  </a:moveTo>
                  <a:lnTo>
                    <a:pt x="516" y="0"/>
                  </a:lnTo>
                  <a:lnTo>
                    <a:pt x="522" y="0"/>
                  </a:lnTo>
                  <a:lnTo>
                    <a:pt x="528" y="0"/>
                  </a:lnTo>
                  <a:lnTo>
                    <a:pt x="537" y="5"/>
                  </a:lnTo>
                  <a:lnTo>
                    <a:pt x="543" y="5"/>
                  </a:lnTo>
                  <a:lnTo>
                    <a:pt x="549" y="5"/>
                  </a:lnTo>
                  <a:lnTo>
                    <a:pt x="563" y="10"/>
                  </a:lnTo>
                  <a:lnTo>
                    <a:pt x="569" y="10"/>
                  </a:lnTo>
                  <a:lnTo>
                    <a:pt x="575" y="10"/>
                  </a:lnTo>
                  <a:lnTo>
                    <a:pt x="581" y="17"/>
                  </a:lnTo>
                  <a:lnTo>
                    <a:pt x="590" y="17"/>
                  </a:lnTo>
                  <a:lnTo>
                    <a:pt x="596" y="21"/>
                  </a:lnTo>
                  <a:lnTo>
                    <a:pt x="602" y="21"/>
                  </a:lnTo>
                  <a:lnTo>
                    <a:pt x="608" y="26"/>
                  </a:lnTo>
                  <a:lnTo>
                    <a:pt x="616" y="26"/>
                  </a:lnTo>
                  <a:lnTo>
                    <a:pt x="622" y="26"/>
                  </a:lnTo>
                  <a:lnTo>
                    <a:pt x="634" y="31"/>
                  </a:lnTo>
                  <a:lnTo>
                    <a:pt x="643" y="38"/>
                  </a:lnTo>
                  <a:lnTo>
                    <a:pt x="634" y="43"/>
                  </a:lnTo>
                  <a:lnTo>
                    <a:pt x="628" y="43"/>
                  </a:lnTo>
                  <a:lnTo>
                    <a:pt x="622" y="48"/>
                  </a:lnTo>
                  <a:lnTo>
                    <a:pt x="616" y="48"/>
                  </a:lnTo>
                  <a:lnTo>
                    <a:pt x="608" y="52"/>
                  </a:lnTo>
                  <a:lnTo>
                    <a:pt x="596" y="52"/>
                  </a:lnTo>
                  <a:lnTo>
                    <a:pt x="590" y="60"/>
                  </a:lnTo>
                  <a:lnTo>
                    <a:pt x="581" y="60"/>
                  </a:lnTo>
                  <a:lnTo>
                    <a:pt x="575" y="60"/>
                  </a:lnTo>
                  <a:lnTo>
                    <a:pt x="569" y="64"/>
                  </a:lnTo>
                  <a:lnTo>
                    <a:pt x="563" y="64"/>
                  </a:lnTo>
                  <a:lnTo>
                    <a:pt x="554" y="64"/>
                  </a:lnTo>
                  <a:lnTo>
                    <a:pt x="543" y="64"/>
                  </a:lnTo>
                  <a:lnTo>
                    <a:pt x="537" y="69"/>
                  </a:lnTo>
                  <a:lnTo>
                    <a:pt x="528" y="69"/>
                  </a:lnTo>
                  <a:lnTo>
                    <a:pt x="522" y="69"/>
                  </a:lnTo>
                  <a:lnTo>
                    <a:pt x="516" y="69"/>
                  </a:lnTo>
                  <a:lnTo>
                    <a:pt x="510" y="69"/>
                  </a:lnTo>
                  <a:lnTo>
                    <a:pt x="501" y="69"/>
                  </a:lnTo>
                  <a:lnTo>
                    <a:pt x="495" y="74"/>
                  </a:lnTo>
                  <a:lnTo>
                    <a:pt x="484" y="74"/>
                  </a:lnTo>
                  <a:lnTo>
                    <a:pt x="475" y="74"/>
                  </a:lnTo>
                  <a:lnTo>
                    <a:pt x="469" y="74"/>
                  </a:lnTo>
                  <a:lnTo>
                    <a:pt x="463" y="74"/>
                  </a:lnTo>
                  <a:lnTo>
                    <a:pt x="457" y="74"/>
                  </a:lnTo>
                  <a:lnTo>
                    <a:pt x="451" y="74"/>
                  </a:lnTo>
                  <a:lnTo>
                    <a:pt x="442" y="74"/>
                  </a:lnTo>
                  <a:lnTo>
                    <a:pt x="436" y="74"/>
                  </a:lnTo>
                  <a:lnTo>
                    <a:pt x="425" y="74"/>
                  </a:lnTo>
                  <a:lnTo>
                    <a:pt x="416" y="74"/>
                  </a:lnTo>
                  <a:lnTo>
                    <a:pt x="410" y="74"/>
                  </a:lnTo>
                  <a:lnTo>
                    <a:pt x="404" y="74"/>
                  </a:lnTo>
                  <a:lnTo>
                    <a:pt x="398" y="74"/>
                  </a:lnTo>
                  <a:lnTo>
                    <a:pt x="389" y="74"/>
                  </a:lnTo>
                  <a:lnTo>
                    <a:pt x="383" y="74"/>
                  </a:lnTo>
                  <a:lnTo>
                    <a:pt x="377" y="74"/>
                  </a:lnTo>
                  <a:lnTo>
                    <a:pt x="371" y="74"/>
                  </a:lnTo>
                  <a:lnTo>
                    <a:pt x="357" y="74"/>
                  </a:lnTo>
                  <a:lnTo>
                    <a:pt x="351" y="74"/>
                  </a:lnTo>
                  <a:lnTo>
                    <a:pt x="345" y="74"/>
                  </a:lnTo>
                  <a:lnTo>
                    <a:pt x="336" y="74"/>
                  </a:lnTo>
                  <a:lnTo>
                    <a:pt x="330" y="74"/>
                  </a:lnTo>
                  <a:lnTo>
                    <a:pt x="324" y="74"/>
                  </a:lnTo>
                  <a:lnTo>
                    <a:pt x="318" y="74"/>
                  </a:lnTo>
                  <a:lnTo>
                    <a:pt x="304" y="74"/>
                  </a:lnTo>
                  <a:lnTo>
                    <a:pt x="298" y="74"/>
                  </a:lnTo>
                  <a:lnTo>
                    <a:pt x="292" y="74"/>
                  </a:lnTo>
                  <a:lnTo>
                    <a:pt x="283" y="74"/>
                  </a:lnTo>
                  <a:lnTo>
                    <a:pt x="277" y="74"/>
                  </a:lnTo>
                  <a:lnTo>
                    <a:pt x="271" y="74"/>
                  </a:lnTo>
                  <a:lnTo>
                    <a:pt x="265" y="74"/>
                  </a:lnTo>
                  <a:lnTo>
                    <a:pt x="250" y="74"/>
                  </a:lnTo>
                  <a:lnTo>
                    <a:pt x="245" y="74"/>
                  </a:lnTo>
                  <a:lnTo>
                    <a:pt x="239" y="74"/>
                  </a:lnTo>
                  <a:lnTo>
                    <a:pt x="230" y="74"/>
                  </a:lnTo>
                  <a:lnTo>
                    <a:pt x="224" y="74"/>
                  </a:lnTo>
                  <a:lnTo>
                    <a:pt x="218" y="74"/>
                  </a:lnTo>
                  <a:lnTo>
                    <a:pt x="212" y="74"/>
                  </a:lnTo>
                  <a:lnTo>
                    <a:pt x="203" y="74"/>
                  </a:lnTo>
                  <a:lnTo>
                    <a:pt x="191" y="74"/>
                  </a:lnTo>
                  <a:lnTo>
                    <a:pt x="186" y="74"/>
                  </a:lnTo>
                  <a:lnTo>
                    <a:pt x="177" y="74"/>
                  </a:lnTo>
                  <a:lnTo>
                    <a:pt x="171" y="74"/>
                  </a:lnTo>
                  <a:lnTo>
                    <a:pt x="165" y="74"/>
                  </a:lnTo>
                  <a:lnTo>
                    <a:pt x="159" y="69"/>
                  </a:lnTo>
                  <a:lnTo>
                    <a:pt x="150" y="69"/>
                  </a:lnTo>
                  <a:lnTo>
                    <a:pt x="144" y="69"/>
                  </a:lnTo>
                  <a:lnTo>
                    <a:pt x="138" y="69"/>
                  </a:lnTo>
                  <a:lnTo>
                    <a:pt x="124" y="69"/>
                  </a:lnTo>
                  <a:lnTo>
                    <a:pt x="118" y="69"/>
                  </a:lnTo>
                  <a:lnTo>
                    <a:pt x="112" y="69"/>
                  </a:lnTo>
                  <a:lnTo>
                    <a:pt x="106" y="69"/>
                  </a:lnTo>
                  <a:lnTo>
                    <a:pt x="97" y="64"/>
                  </a:lnTo>
                  <a:lnTo>
                    <a:pt x="91" y="64"/>
                  </a:lnTo>
                  <a:lnTo>
                    <a:pt x="85" y="64"/>
                  </a:lnTo>
                  <a:lnTo>
                    <a:pt x="70" y="64"/>
                  </a:lnTo>
                  <a:lnTo>
                    <a:pt x="64" y="64"/>
                  </a:lnTo>
                  <a:lnTo>
                    <a:pt x="59" y="64"/>
                  </a:lnTo>
                  <a:lnTo>
                    <a:pt x="53" y="64"/>
                  </a:lnTo>
                  <a:lnTo>
                    <a:pt x="44" y="60"/>
                  </a:lnTo>
                  <a:lnTo>
                    <a:pt x="32" y="60"/>
                  </a:lnTo>
                  <a:lnTo>
                    <a:pt x="26" y="60"/>
                  </a:lnTo>
                  <a:lnTo>
                    <a:pt x="17" y="52"/>
                  </a:lnTo>
                  <a:lnTo>
                    <a:pt x="11" y="52"/>
                  </a:lnTo>
                  <a:lnTo>
                    <a:pt x="5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8"/>
                  </a:lnTo>
                  <a:lnTo>
                    <a:pt x="11" y="31"/>
                  </a:lnTo>
                  <a:lnTo>
                    <a:pt x="17" y="31"/>
                  </a:lnTo>
                  <a:lnTo>
                    <a:pt x="26" y="26"/>
                  </a:lnTo>
                  <a:lnTo>
                    <a:pt x="38" y="26"/>
                  </a:lnTo>
                  <a:lnTo>
                    <a:pt x="44" y="21"/>
                  </a:lnTo>
                  <a:lnTo>
                    <a:pt x="53" y="21"/>
                  </a:lnTo>
                  <a:lnTo>
                    <a:pt x="59" y="17"/>
                  </a:lnTo>
                  <a:lnTo>
                    <a:pt x="64" y="17"/>
                  </a:lnTo>
                  <a:lnTo>
                    <a:pt x="79" y="17"/>
                  </a:lnTo>
                  <a:lnTo>
                    <a:pt x="85" y="10"/>
                  </a:lnTo>
                  <a:lnTo>
                    <a:pt x="91" y="10"/>
                  </a:lnTo>
                  <a:lnTo>
                    <a:pt x="97" y="10"/>
                  </a:lnTo>
                  <a:lnTo>
                    <a:pt x="106" y="10"/>
                  </a:lnTo>
                  <a:lnTo>
                    <a:pt x="106" y="5"/>
                  </a:lnTo>
                  <a:lnTo>
                    <a:pt x="112" y="5"/>
                  </a:lnTo>
                  <a:lnTo>
                    <a:pt x="118" y="5"/>
                  </a:lnTo>
                  <a:lnTo>
                    <a:pt x="124" y="5"/>
                  </a:lnTo>
                  <a:lnTo>
                    <a:pt x="132" y="5"/>
                  </a:lnTo>
                  <a:lnTo>
                    <a:pt x="138" y="5"/>
                  </a:lnTo>
                  <a:lnTo>
                    <a:pt x="144" y="5"/>
                  </a:lnTo>
                  <a:lnTo>
                    <a:pt x="150" y="5"/>
                  </a:lnTo>
                  <a:lnTo>
                    <a:pt x="159" y="5"/>
                  </a:lnTo>
                  <a:lnTo>
                    <a:pt x="165" y="5"/>
                  </a:lnTo>
                  <a:lnTo>
                    <a:pt x="171" y="5"/>
                  </a:lnTo>
                  <a:lnTo>
                    <a:pt x="186" y="5"/>
                  </a:lnTo>
                  <a:lnTo>
                    <a:pt x="191" y="0"/>
                  </a:lnTo>
                  <a:lnTo>
                    <a:pt x="197" y="0"/>
                  </a:lnTo>
                  <a:lnTo>
                    <a:pt x="203" y="0"/>
                  </a:lnTo>
                  <a:lnTo>
                    <a:pt x="218" y="0"/>
                  </a:lnTo>
                  <a:lnTo>
                    <a:pt x="224" y="0"/>
                  </a:lnTo>
                  <a:lnTo>
                    <a:pt x="230" y="0"/>
                  </a:lnTo>
                  <a:lnTo>
                    <a:pt x="245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71" y="0"/>
                  </a:lnTo>
                  <a:lnTo>
                    <a:pt x="277" y="0"/>
                  </a:lnTo>
                  <a:lnTo>
                    <a:pt x="283" y="0"/>
                  </a:lnTo>
                  <a:lnTo>
                    <a:pt x="298" y="0"/>
                  </a:lnTo>
                  <a:lnTo>
                    <a:pt x="304" y="0"/>
                  </a:lnTo>
                  <a:lnTo>
                    <a:pt x="309" y="0"/>
                  </a:lnTo>
                  <a:lnTo>
                    <a:pt x="318" y="0"/>
                  </a:lnTo>
                  <a:lnTo>
                    <a:pt x="330" y="0"/>
                  </a:lnTo>
                  <a:lnTo>
                    <a:pt x="336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71" y="0"/>
                  </a:lnTo>
                  <a:lnTo>
                    <a:pt x="377" y="0"/>
                  </a:lnTo>
                  <a:lnTo>
                    <a:pt x="389" y="0"/>
                  </a:lnTo>
                  <a:lnTo>
                    <a:pt x="398" y="0"/>
                  </a:lnTo>
                  <a:lnTo>
                    <a:pt x="410" y="0"/>
                  </a:lnTo>
                  <a:lnTo>
                    <a:pt x="416" y="0"/>
                  </a:lnTo>
                  <a:lnTo>
                    <a:pt x="431" y="0"/>
                  </a:lnTo>
                  <a:lnTo>
                    <a:pt x="436" y="0"/>
                  </a:lnTo>
                  <a:lnTo>
                    <a:pt x="442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9" y="0"/>
                  </a:lnTo>
                  <a:lnTo>
                    <a:pt x="475" y="0"/>
                  </a:lnTo>
                  <a:lnTo>
                    <a:pt x="484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0" name="Freeform 10"/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4181" y="1452"/>
              <a:ext cx="141" cy="35"/>
            </a:xfrm>
            <a:custGeom>
              <a:avLst/>
              <a:gdLst>
                <a:gd name="T0" fmla="*/ 8 w 265"/>
                <a:gd name="T1" fmla="*/ 20 h 59"/>
                <a:gd name="T2" fmla="*/ 14 w 265"/>
                <a:gd name="T3" fmla="*/ 23 h 59"/>
                <a:gd name="T4" fmla="*/ 19 w 265"/>
                <a:gd name="T5" fmla="*/ 26 h 59"/>
                <a:gd name="T6" fmla="*/ 28 w 265"/>
                <a:gd name="T7" fmla="*/ 30 h 59"/>
                <a:gd name="T8" fmla="*/ 36 w 265"/>
                <a:gd name="T9" fmla="*/ 30 h 59"/>
                <a:gd name="T10" fmla="*/ 47 w 265"/>
                <a:gd name="T11" fmla="*/ 30 h 59"/>
                <a:gd name="T12" fmla="*/ 53 w 265"/>
                <a:gd name="T13" fmla="*/ 30 h 59"/>
                <a:gd name="T14" fmla="*/ 64 w 265"/>
                <a:gd name="T15" fmla="*/ 30 h 59"/>
                <a:gd name="T16" fmla="*/ 71 w 265"/>
                <a:gd name="T17" fmla="*/ 26 h 59"/>
                <a:gd name="T18" fmla="*/ 78 w 265"/>
                <a:gd name="T19" fmla="*/ 23 h 59"/>
                <a:gd name="T20" fmla="*/ 85 w 265"/>
                <a:gd name="T21" fmla="*/ 20 h 59"/>
                <a:gd name="T22" fmla="*/ 96 w 265"/>
                <a:gd name="T23" fmla="*/ 17 h 59"/>
                <a:gd name="T24" fmla="*/ 104 w 265"/>
                <a:gd name="T25" fmla="*/ 9 h 59"/>
                <a:gd name="T26" fmla="*/ 110 w 265"/>
                <a:gd name="T27" fmla="*/ 4 h 59"/>
                <a:gd name="T28" fmla="*/ 118 w 265"/>
                <a:gd name="T29" fmla="*/ 0 h 59"/>
                <a:gd name="T30" fmla="*/ 127 w 265"/>
                <a:gd name="T31" fmla="*/ 0 h 59"/>
                <a:gd name="T32" fmla="*/ 135 w 265"/>
                <a:gd name="T33" fmla="*/ 4 h 59"/>
                <a:gd name="T34" fmla="*/ 141 w 265"/>
                <a:gd name="T35" fmla="*/ 9 h 59"/>
                <a:gd name="T36" fmla="*/ 135 w 265"/>
                <a:gd name="T37" fmla="*/ 9 h 59"/>
                <a:gd name="T38" fmla="*/ 127 w 265"/>
                <a:gd name="T39" fmla="*/ 7 h 59"/>
                <a:gd name="T40" fmla="*/ 121 w 265"/>
                <a:gd name="T41" fmla="*/ 7 h 59"/>
                <a:gd name="T42" fmla="*/ 113 w 265"/>
                <a:gd name="T43" fmla="*/ 9 h 59"/>
                <a:gd name="T44" fmla="*/ 107 w 265"/>
                <a:gd name="T45" fmla="*/ 17 h 59"/>
                <a:gd name="T46" fmla="*/ 99 w 265"/>
                <a:gd name="T47" fmla="*/ 23 h 59"/>
                <a:gd name="T48" fmla="*/ 93 w 265"/>
                <a:gd name="T49" fmla="*/ 26 h 59"/>
                <a:gd name="T50" fmla="*/ 85 w 265"/>
                <a:gd name="T51" fmla="*/ 26 h 59"/>
                <a:gd name="T52" fmla="*/ 78 w 265"/>
                <a:gd name="T53" fmla="*/ 30 h 59"/>
                <a:gd name="T54" fmla="*/ 71 w 265"/>
                <a:gd name="T55" fmla="*/ 32 h 59"/>
                <a:gd name="T56" fmla="*/ 64 w 265"/>
                <a:gd name="T57" fmla="*/ 32 h 59"/>
                <a:gd name="T58" fmla="*/ 56 w 265"/>
                <a:gd name="T59" fmla="*/ 35 h 59"/>
                <a:gd name="T60" fmla="*/ 50 w 265"/>
                <a:gd name="T61" fmla="*/ 35 h 59"/>
                <a:gd name="T62" fmla="*/ 39 w 265"/>
                <a:gd name="T63" fmla="*/ 35 h 59"/>
                <a:gd name="T64" fmla="*/ 33 w 265"/>
                <a:gd name="T65" fmla="*/ 35 h 59"/>
                <a:gd name="T66" fmla="*/ 25 w 265"/>
                <a:gd name="T67" fmla="*/ 35 h 59"/>
                <a:gd name="T68" fmla="*/ 19 w 265"/>
                <a:gd name="T69" fmla="*/ 32 h 59"/>
                <a:gd name="T70" fmla="*/ 11 w 265"/>
                <a:gd name="T71" fmla="*/ 30 h 59"/>
                <a:gd name="T72" fmla="*/ 8 w 265"/>
                <a:gd name="T73" fmla="*/ 26 h 59"/>
                <a:gd name="T74" fmla="*/ 0 w 265"/>
                <a:gd name="T75" fmla="*/ 23 h 59"/>
                <a:gd name="T76" fmla="*/ 5 w 265"/>
                <a:gd name="T77" fmla="*/ 20 h 5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5" h="59">
                  <a:moveTo>
                    <a:pt x="9" y="33"/>
                  </a:moveTo>
                  <a:lnTo>
                    <a:pt x="15" y="33"/>
                  </a:lnTo>
                  <a:lnTo>
                    <a:pt x="20" y="33"/>
                  </a:lnTo>
                  <a:lnTo>
                    <a:pt x="26" y="38"/>
                  </a:lnTo>
                  <a:lnTo>
                    <a:pt x="26" y="43"/>
                  </a:lnTo>
                  <a:lnTo>
                    <a:pt x="35" y="43"/>
                  </a:lnTo>
                  <a:lnTo>
                    <a:pt x="47" y="50"/>
                  </a:lnTo>
                  <a:lnTo>
                    <a:pt x="53" y="50"/>
                  </a:lnTo>
                  <a:lnTo>
                    <a:pt x="62" y="50"/>
                  </a:lnTo>
                  <a:lnTo>
                    <a:pt x="68" y="50"/>
                  </a:lnTo>
                  <a:lnTo>
                    <a:pt x="74" y="50"/>
                  </a:lnTo>
                  <a:lnTo>
                    <a:pt x="88" y="50"/>
                  </a:lnTo>
                  <a:lnTo>
                    <a:pt x="94" y="50"/>
                  </a:lnTo>
                  <a:lnTo>
                    <a:pt x="100" y="50"/>
                  </a:lnTo>
                  <a:lnTo>
                    <a:pt x="106" y="50"/>
                  </a:lnTo>
                  <a:lnTo>
                    <a:pt x="121" y="50"/>
                  </a:lnTo>
                  <a:lnTo>
                    <a:pt x="127" y="43"/>
                  </a:lnTo>
                  <a:lnTo>
                    <a:pt x="133" y="43"/>
                  </a:lnTo>
                  <a:lnTo>
                    <a:pt x="141" y="43"/>
                  </a:lnTo>
                  <a:lnTo>
                    <a:pt x="147" y="38"/>
                  </a:lnTo>
                  <a:lnTo>
                    <a:pt x="153" y="38"/>
                  </a:lnTo>
                  <a:lnTo>
                    <a:pt x="159" y="33"/>
                  </a:lnTo>
                  <a:lnTo>
                    <a:pt x="168" y="33"/>
                  </a:lnTo>
                  <a:lnTo>
                    <a:pt x="180" y="28"/>
                  </a:lnTo>
                  <a:lnTo>
                    <a:pt x="186" y="21"/>
                  </a:lnTo>
                  <a:lnTo>
                    <a:pt x="195" y="16"/>
                  </a:lnTo>
                  <a:lnTo>
                    <a:pt x="201" y="11"/>
                  </a:lnTo>
                  <a:lnTo>
                    <a:pt x="206" y="7"/>
                  </a:lnTo>
                  <a:lnTo>
                    <a:pt x="212" y="7"/>
                  </a:lnTo>
                  <a:lnTo>
                    <a:pt x="221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7"/>
                  </a:lnTo>
                  <a:lnTo>
                    <a:pt x="260" y="11"/>
                  </a:lnTo>
                  <a:lnTo>
                    <a:pt x="265" y="16"/>
                  </a:lnTo>
                  <a:lnTo>
                    <a:pt x="260" y="16"/>
                  </a:lnTo>
                  <a:lnTo>
                    <a:pt x="254" y="16"/>
                  </a:lnTo>
                  <a:lnTo>
                    <a:pt x="245" y="16"/>
                  </a:lnTo>
                  <a:lnTo>
                    <a:pt x="239" y="11"/>
                  </a:lnTo>
                  <a:lnTo>
                    <a:pt x="233" y="11"/>
                  </a:lnTo>
                  <a:lnTo>
                    <a:pt x="227" y="11"/>
                  </a:lnTo>
                  <a:lnTo>
                    <a:pt x="221" y="16"/>
                  </a:lnTo>
                  <a:lnTo>
                    <a:pt x="212" y="16"/>
                  </a:lnTo>
                  <a:lnTo>
                    <a:pt x="206" y="21"/>
                  </a:lnTo>
                  <a:lnTo>
                    <a:pt x="201" y="28"/>
                  </a:lnTo>
                  <a:lnTo>
                    <a:pt x="195" y="3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74" y="43"/>
                  </a:lnTo>
                  <a:lnTo>
                    <a:pt x="168" y="43"/>
                  </a:lnTo>
                  <a:lnTo>
                    <a:pt x="159" y="43"/>
                  </a:lnTo>
                  <a:lnTo>
                    <a:pt x="153" y="50"/>
                  </a:lnTo>
                  <a:lnTo>
                    <a:pt x="147" y="50"/>
                  </a:lnTo>
                  <a:lnTo>
                    <a:pt x="141" y="50"/>
                  </a:lnTo>
                  <a:lnTo>
                    <a:pt x="133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5" y="59"/>
                  </a:lnTo>
                  <a:lnTo>
                    <a:pt x="106" y="59"/>
                  </a:lnTo>
                  <a:lnTo>
                    <a:pt x="100" y="59"/>
                  </a:lnTo>
                  <a:lnTo>
                    <a:pt x="94" y="59"/>
                  </a:lnTo>
                  <a:lnTo>
                    <a:pt x="88" y="59"/>
                  </a:lnTo>
                  <a:lnTo>
                    <a:pt x="74" y="59"/>
                  </a:lnTo>
                  <a:lnTo>
                    <a:pt x="68" y="59"/>
                  </a:lnTo>
                  <a:lnTo>
                    <a:pt x="62" y="59"/>
                  </a:lnTo>
                  <a:lnTo>
                    <a:pt x="53" y="59"/>
                  </a:lnTo>
                  <a:lnTo>
                    <a:pt x="47" y="59"/>
                  </a:lnTo>
                  <a:lnTo>
                    <a:pt x="41" y="54"/>
                  </a:lnTo>
                  <a:lnTo>
                    <a:pt x="35" y="54"/>
                  </a:lnTo>
                  <a:lnTo>
                    <a:pt x="26" y="54"/>
                  </a:lnTo>
                  <a:lnTo>
                    <a:pt x="20" y="50"/>
                  </a:lnTo>
                  <a:lnTo>
                    <a:pt x="15" y="50"/>
                  </a:lnTo>
                  <a:lnTo>
                    <a:pt x="15" y="43"/>
                  </a:lnTo>
                  <a:lnTo>
                    <a:pt x="9" y="43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1" name="Freeform 11"/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4294" y="1281"/>
              <a:ext cx="28" cy="35"/>
            </a:xfrm>
            <a:custGeom>
              <a:avLst/>
              <a:gdLst>
                <a:gd name="T0" fmla="*/ 8 w 53"/>
                <a:gd name="T1" fmla="*/ 0 h 59"/>
                <a:gd name="T2" fmla="*/ 14 w 53"/>
                <a:gd name="T3" fmla="*/ 0 h 59"/>
                <a:gd name="T4" fmla="*/ 18 w 53"/>
                <a:gd name="T5" fmla="*/ 0 h 59"/>
                <a:gd name="T6" fmla="*/ 22 w 53"/>
                <a:gd name="T7" fmla="*/ 3 h 59"/>
                <a:gd name="T8" fmla="*/ 25 w 53"/>
                <a:gd name="T9" fmla="*/ 5 h 59"/>
                <a:gd name="T10" fmla="*/ 25 w 53"/>
                <a:gd name="T11" fmla="*/ 10 h 59"/>
                <a:gd name="T12" fmla="*/ 28 w 53"/>
                <a:gd name="T13" fmla="*/ 12 h 59"/>
                <a:gd name="T14" fmla="*/ 28 w 53"/>
                <a:gd name="T15" fmla="*/ 15 h 59"/>
                <a:gd name="T16" fmla="*/ 28 w 53"/>
                <a:gd name="T17" fmla="*/ 18 h 59"/>
                <a:gd name="T18" fmla="*/ 28 w 53"/>
                <a:gd name="T19" fmla="*/ 23 h 59"/>
                <a:gd name="T20" fmla="*/ 28 w 53"/>
                <a:gd name="T21" fmla="*/ 28 h 59"/>
                <a:gd name="T22" fmla="*/ 25 w 53"/>
                <a:gd name="T23" fmla="*/ 31 h 59"/>
                <a:gd name="T24" fmla="*/ 22 w 53"/>
                <a:gd name="T25" fmla="*/ 35 h 59"/>
                <a:gd name="T26" fmla="*/ 18 w 53"/>
                <a:gd name="T27" fmla="*/ 35 h 59"/>
                <a:gd name="T28" fmla="*/ 14 w 53"/>
                <a:gd name="T29" fmla="*/ 35 h 59"/>
                <a:gd name="T30" fmla="*/ 11 w 53"/>
                <a:gd name="T31" fmla="*/ 35 h 59"/>
                <a:gd name="T32" fmla="*/ 8 w 53"/>
                <a:gd name="T33" fmla="*/ 31 h 59"/>
                <a:gd name="T34" fmla="*/ 8 w 53"/>
                <a:gd name="T35" fmla="*/ 28 h 59"/>
                <a:gd name="T36" fmla="*/ 5 w 53"/>
                <a:gd name="T37" fmla="*/ 26 h 59"/>
                <a:gd name="T38" fmla="*/ 5 w 53"/>
                <a:gd name="T39" fmla="*/ 23 h 59"/>
                <a:gd name="T40" fmla="*/ 0 w 53"/>
                <a:gd name="T41" fmla="*/ 18 h 59"/>
                <a:gd name="T42" fmla="*/ 0 w 53"/>
                <a:gd name="T43" fmla="*/ 15 h 59"/>
                <a:gd name="T44" fmla="*/ 0 w 53"/>
                <a:gd name="T45" fmla="*/ 10 h 59"/>
                <a:gd name="T46" fmla="*/ 5 w 53"/>
                <a:gd name="T47" fmla="*/ 5 h 59"/>
                <a:gd name="T48" fmla="*/ 5 w 53"/>
                <a:gd name="T49" fmla="*/ 3 h 59"/>
                <a:gd name="T50" fmla="*/ 5 w 53"/>
                <a:gd name="T51" fmla="*/ 0 h 59"/>
                <a:gd name="T52" fmla="*/ 8 w 53"/>
                <a:gd name="T53" fmla="*/ 0 h 59"/>
                <a:gd name="T54" fmla="*/ 8 w 53"/>
                <a:gd name="T55" fmla="*/ 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3" h="59">
                  <a:moveTo>
                    <a:pt x="15" y="0"/>
                  </a:moveTo>
                  <a:lnTo>
                    <a:pt x="26" y="0"/>
                  </a:lnTo>
                  <a:lnTo>
                    <a:pt x="35" y="0"/>
                  </a:lnTo>
                  <a:lnTo>
                    <a:pt x="41" y="5"/>
                  </a:lnTo>
                  <a:lnTo>
                    <a:pt x="47" y="9"/>
                  </a:lnTo>
                  <a:lnTo>
                    <a:pt x="47" y="17"/>
                  </a:lnTo>
                  <a:lnTo>
                    <a:pt x="53" y="21"/>
                  </a:lnTo>
                  <a:lnTo>
                    <a:pt x="53" y="26"/>
                  </a:lnTo>
                  <a:lnTo>
                    <a:pt x="53" y="31"/>
                  </a:lnTo>
                  <a:lnTo>
                    <a:pt x="53" y="38"/>
                  </a:lnTo>
                  <a:lnTo>
                    <a:pt x="53" y="48"/>
                  </a:lnTo>
                  <a:lnTo>
                    <a:pt x="47" y="52"/>
                  </a:lnTo>
                  <a:lnTo>
                    <a:pt x="41" y="59"/>
                  </a:lnTo>
                  <a:lnTo>
                    <a:pt x="35" y="59"/>
                  </a:lnTo>
                  <a:lnTo>
                    <a:pt x="26" y="59"/>
                  </a:lnTo>
                  <a:lnTo>
                    <a:pt x="20" y="59"/>
                  </a:lnTo>
                  <a:lnTo>
                    <a:pt x="15" y="52"/>
                  </a:lnTo>
                  <a:lnTo>
                    <a:pt x="15" y="48"/>
                  </a:lnTo>
                  <a:lnTo>
                    <a:pt x="9" y="43"/>
                  </a:lnTo>
                  <a:lnTo>
                    <a:pt x="9" y="38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9" y="9"/>
                  </a:lnTo>
                  <a:lnTo>
                    <a:pt x="9" y="5"/>
                  </a:lnTo>
                  <a:lnTo>
                    <a:pt x="9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2" name="Freeform 12"/>
            <p:cNvSpPr>
              <a:spLocks noChangeAspect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4191" y="1299"/>
              <a:ext cx="121" cy="150"/>
            </a:xfrm>
            <a:custGeom>
              <a:avLst/>
              <a:gdLst>
                <a:gd name="T0" fmla="*/ 26 w 225"/>
                <a:gd name="T1" fmla="*/ 7 h 253"/>
                <a:gd name="T2" fmla="*/ 37 w 225"/>
                <a:gd name="T3" fmla="*/ 0 h 253"/>
                <a:gd name="T4" fmla="*/ 32 w 225"/>
                <a:gd name="T5" fmla="*/ 12 h 253"/>
                <a:gd name="T6" fmla="*/ 26 w 225"/>
                <a:gd name="T7" fmla="*/ 25 h 253"/>
                <a:gd name="T8" fmla="*/ 23 w 225"/>
                <a:gd name="T9" fmla="*/ 38 h 253"/>
                <a:gd name="T10" fmla="*/ 15 w 225"/>
                <a:gd name="T11" fmla="*/ 55 h 253"/>
                <a:gd name="T12" fmla="*/ 11 w 225"/>
                <a:gd name="T13" fmla="*/ 68 h 253"/>
                <a:gd name="T14" fmla="*/ 11 w 225"/>
                <a:gd name="T15" fmla="*/ 84 h 253"/>
                <a:gd name="T16" fmla="*/ 11 w 225"/>
                <a:gd name="T17" fmla="*/ 99 h 253"/>
                <a:gd name="T18" fmla="*/ 11 w 225"/>
                <a:gd name="T19" fmla="*/ 111 h 253"/>
                <a:gd name="T20" fmla="*/ 15 w 225"/>
                <a:gd name="T21" fmla="*/ 127 h 253"/>
                <a:gd name="T22" fmla="*/ 29 w 225"/>
                <a:gd name="T23" fmla="*/ 140 h 253"/>
                <a:gd name="T24" fmla="*/ 43 w 225"/>
                <a:gd name="T25" fmla="*/ 144 h 253"/>
                <a:gd name="T26" fmla="*/ 61 w 225"/>
                <a:gd name="T27" fmla="*/ 140 h 253"/>
                <a:gd name="T28" fmla="*/ 75 w 225"/>
                <a:gd name="T29" fmla="*/ 137 h 253"/>
                <a:gd name="T30" fmla="*/ 89 w 225"/>
                <a:gd name="T31" fmla="*/ 132 h 253"/>
                <a:gd name="T32" fmla="*/ 100 w 225"/>
                <a:gd name="T33" fmla="*/ 122 h 253"/>
                <a:gd name="T34" fmla="*/ 108 w 225"/>
                <a:gd name="T35" fmla="*/ 109 h 253"/>
                <a:gd name="T36" fmla="*/ 108 w 225"/>
                <a:gd name="T37" fmla="*/ 96 h 253"/>
                <a:gd name="T38" fmla="*/ 108 w 225"/>
                <a:gd name="T39" fmla="*/ 84 h 253"/>
                <a:gd name="T40" fmla="*/ 103 w 225"/>
                <a:gd name="T41" fmla="*/ 68 h 253"/>
                <a:gd name="T42" fmla="*/ 100 w 225"/>
                <a:gd name="T43" fmla="*/ 55 h 253"/>
                <a:gd name="T44" fmla="*/ 97 w 225"/>
                <a:gd name="T45" fmla="*/ 35 h 253"/>
                <a:gd name="T46" fmla="*/ 86 w 225"/>
                <a:gd name="T47" fmla="*/ 23 h 253"/>
                <a:gd name="T48" fmla="*/ 72 w 225"/>
                <a:gd name="T49" fmla="*/ 10 h 253"/>
                <a:gd name="T50" fmla="*/ 72 w 225"/>
                <a:gd name="T51" fmla="*/ 0 h 253"/>
                <a:gd name="T52" fmla="*/ 83 w 225"/>
                <a:gd name="T53" fmla="*/ 7 h 253"/>
                <a:gd name="T54" fmla="*/ 94 w 225"/>
                <a:gd name="T55" fmla="*/ 20 h 253"/>
                <a:gd name="T56" fmla="*/ 103 w 225"/>
                <a:gd name="T57" fmla="*/ 33 h 253"/>
                <a:gd name="T58" fmla="*/ 111 w 225"/>
                <a:gd name="T59" fmla="*/ 45 h 253"/>
                <a:gd name="T60" fmla="*/ 115 w 225"/>
                <a:gd name="T61" fmla="*/ 58 h 253"/>
                <a:gd name="T62" fmla="*/ 118 w 225"/>
                <a:gd name="T63" fmla="*/ 74 h 253"/>
                <a:gd name="T64" fmla="*/ 118 w 225"/>
                <a:gd name="T65" fmla="*/ 89 h 253"/>
                <a:gd name="T66" fmla="*/ 121 w 225"/>
                <a:gd name="T67" fmla="*/ 102 h 253"/>
                <a:gd name="T68" fmla="*/ 118 w 225"/>
                <a:gd name="T69" fmla="*/ 114 h 253"/>
                <a:gd name="T70" fmla="*/ 111 w 225"/>
                <a:gd name="T71" fmla="*/ 127 h 253"/>
                <a:gd name="T72" fmla="*/ 100 w 225"/>
                <a:gd name="T73" fmla="*/ 140 h 253"/>
                <a:gd name="T74" fmla="*/ 86 w 225"/>
                <a:gd name="T75" fmla="*/ 147 h 253"/>
                <a:gd name="T76" fmla="*/ 68 w 225"/>
                <a:gd name="T77" fmla="*/ 150 h 253"/>
                <a:gd name="T78" fmla="*/ 54 w 225"/>
                <a:gd name="T79" fmla="*/ 150 h 253"/>
                <a:gd name="T80" fmla="*/ 37 w 225"/>
                <a:gd name="T81" fmla="*/ 150 h 253"/>
                <a:gd name="T82" fmla="*/ 23 w 225"/>
                <a:gd name="T83" fmla="*/ 147 h 253"/>
                <a:gd name="T84" fmla="*/ 11 w 225"/>
                <a:gd name="T85" fmla="*/ 137 h 253"/>
                <a:gd name="T86" fmla="*/ 3 w 225"/>
                <a:gd name="T87" fmla="*/ 125 h 253"/>
                <a:gd name="T88" fmla="*/ 3 w 225"/>
                <a:gd name="T89" fmla="*/ 111 h 253"/>
                <a:gd name="T90" fmla="*/ 3 w 225"/>
                <a:gd name="T91" fmla="*/ 96 h 253"/>
                <a:gd name="T92" fmla="*/ 3 w 225"/>
                <a:gd name="T93" fmla="*/ 86 h 253"/>
                <a:gd name="T94" fmla="*/ 3 w 225"/>
                <a:gd name="T95" fmla="*/ 71 h 253"/>
                <a:gd name="T96" fmla="*/ 8 w 225"/>
                <a:gd name="T97" fmla="*/ 58 h 253"/>
                <a:gd name="T98" fmla="*/ 11 w 225"/>
                <a:gd name="T99" fmla="*/ 45 h 253"/>
                <a:gd name="T100" fmla="*/ 15 w 225"/>
                <a:gd name="T101" fmla="*/ 30 h 253"/>
                <a:gd name="T102" fmla="*/ 18 w 225"/>
                <a:gd name="T103" fmla="*/ 20 h 25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25" h="253">
                  <a:moveTo>
                    <a:pt x="33" y="33"/>
                  </a:moveTo>
                  <a:lnTo>
                    <a:pt x="33" y="28"/>
                  </a:lnTo>
                  <a:lnTo>
                    <a:pt x="42" y="17"/>
                  </a:lnTo>
                  <a:lnTo>
                    <a:pt x="48" y="12"/>
                  </a:lnTo>
                  <a:lnTo>
                    <a:pt x="48" y="7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8" y="0"/>
                  </a:lnTo>
                  <a:lnTo>
                    <a:pt x="68" y="7"/>
                  </a:lnTo>
                  <a:lnTo>
                    <a:pt x="68" y="12"/>
                  </a:lnTo>
                  <a:lnTo>
                    <a:pt x="59" y="17"/>
                  </a:lnTo>
                  <a:lnTo>
                    <a:pt x="59" y="21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54" y="38"/>
                  </a:lnTo>
                  <a:lnTo>
                    <a:pt x="48" y="43"/>
                  </a:lnTo>
                  <a:lnTo>
                    <a:pt x="48" y="50"/>
                  </a:lnTo>
                  <a:lnTo>
                    <a:pt x="42" y="55"/>
                  </a:lnTo>
                  <a:lnTo>
                    <a:pt x="42" y="59"/>
                  </a:lnTo>
                  <a:lnTo>
                    <a:pt x="42" y="64"/>
                  </a:lnTo>
                  <a:lnTo>
                    <a:pt x="33" y="71"/>
                  </a:lnTo>
                  <a:lnTo>
                    <a:pt x="33" y="76"/>
                  </a:lnTo>
                  <a:lnTo>
                    <a:pt x="33" y="81"/>
                  </a:lnTo>
                  <a:lnTo>
                    <a:pt x="27" y="93"/>
                  </a:lnTo>
                  <a:lnTo>
                    <a:pt x="27" y="98"/>
                  </a:lnTo>
                  <a:lnTo>
                    <a:pt x="27" y="102"/>
                  </a:lnTo>
                  <a:lnTo>
                    <a:pt x="27" y="107"/>
                  </a:lnTo>
                  <a:lnTo>
                    <a:pt x="21" y="114"/>
                  </a:lnTo>
                  <a:lnTo>
                    <a:pt x="21" y="119"/>
                  </a:lnTo>
                  <a:lnTo>
                    <a:pt x="21" y="124"/>
                  </a:lnTo>
                  <a:lnTo>
                    <a:pt x="21" y="136"/>
                  </a:lnTo>
                  <a:lnTo>
                    <a:pt x="21" y="141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7"/>
                  </a:lnTo>
                  <a:lnTo>
                    <a:pt x="21" y="167"/>
                  </a:lnTo>
                  <a:lnTo>
                    <a:pt x="21" y="172"/>
                  </a:lnTo>
                  <a:lnTo>
                    <a:pt x="21" y="179"/>
                  </a:lnTo>
                  <a:lnTo>
                    <a:pt x="21" y="184"/>
                  </a:lnTo>
                  <a:lnTo>
                    <a:pt x="21" y="188"/>
                  </a:lnTo>
                  <a:lnTo>
                    <a:pt x="21" y="200"/>
                  </a:lnTo>
                  <a:lnTo>
                    <a:pt x="21" y="205"/>
                  </a:lnTo>
                  <a:lnTo>
                    <a:pt x="27" y="210"/>
                  </a:lnTo>
                  <a:lnTo>
                    <a:pt x="27" y="215"/>
                  </a:lnTo>
                  <a:lnTo>
                    <a:pt x="33" y="222"/>
                  </a:lnTo>
                  <a:lnTo>
                    <a:pt x="42" y="227"/>
                  </a:lnTo>
                  <a:lnTo>
                    <a:pt x="48" y="231"/>
                  </a:lnTo>
                  <a:lnTo>
                    <a:pt x="54" y="236"/>
                  </a:lnTo>
                  <a:lnTo>
                    <a:pt x="59" y="236"/>
                  </a:lnTo>
                  <a:lnTo>
                    <a:pt x="68" y="236"/>
                  </a:lnTo>
                  <a:lnTo>
                    <a:pt x="74" y="236"/>
                  </a:lnTo>
                  <a:lnTo>
                    <a:pt x="80" y="243"/>
                  </a:lnTo>
                  <a:lnTo>
                    <a:pt x="86" y="243"/>
                  </a:lnTo>
                  <a:lnTo>
                    <a:pt x="101" y="243"/>
                  </a:lnTo>
                  <a:lnTo>
                    <a:pt x="107" y="236"/>
                  </a:lnTo>
                  <a:lnTo>
                    <a:pt x="113" y="236"/>
                  </a:lnTo>
                  <a:lnTo>
                    <a:pt x="121" y="236"/>
                  </a:lnTo>
                  <a:lnTo>
                    <a:pt x="127" y="236"/>
                  </a:lnTo>
                  <a:lnTo>
                    <a:pt x="133" y="236"/>
                  </a:lnTo>
                  <a:lnTo>
                    <a:pt x="139" y="231"/>
                  </a:lnTo>
                  <a:lnTo>
                    <a:pt x="148" y="231"/>
                  </a:lnTo>
                  <a:lnTo>
                    <a:pt x="154" y="227"/>
                  </a:lnTo>
                  <a:lnTo>
                    <a:pt x="160" y="227"/>
                  </a:lnTo>
                  <a:lnTo>
                    <a:pt x="166" y="222"/>
                  </a:lnTo>
                  <a:lnTo>
                    <a:pt x="175" y="215"/>
                  </a:lnTo>
                  <a:lnTo>
                    <a:pt x="181" y="210"/>
                  </a:lnTo>
                  <a:lnTo>
                    <a:pt x="186" y="210"/>
                  </a:lnTo>
                  <a:lnTo>
                    <a:pt x="186" y="205"/>
                  </a:lnTo>
                  <a:lnTo>
                    <a:pt x="192" y="200"/>
                  </a:lnTo>
                  <a:lnTo>
                    <a:pt x="192" y="193"/>
                  </a:lnTo>
                  <a:lnTo>
                    <a:pt x="201" y="188"/>
                  </a:lnTo>
                  <a:lnTo>
                    <a:pt x="201" y="184"/>
                  </a:lnTo>
                  <a:lnTo>
                    <a:pt x="201" y="179"/>
                  </a:lnTo>
                  <a:lnTo>
                    <a:pt x="201" y="172"/>
                  </a:lnTo>
                  <a:lnTo>
                    <a:pt x="201" y="167"/>
                  </a:lnTo>
                  <a:lnTo>
                    <a:pt x="201" y="162"/>
                  </a:lnTo>
                  <a:lnTo>
                    <a:pt x="201" y="157"/>
                  </a:lnTo>
                  <a:lnTo>
                    <a:pt x="201" y="150"/>
                  </a:lnTo>
                  <a:lnTo>
                    <a:pt x="201" y="145"/>
                  </a:lnTo>
                  <a:lnTo>
                    <a:pt x="201" y="141"/>
                  </a:lnTo>
                  <a:lnTo>
                    <a:pt x="201" y="136"/>
                  </a:lnTo>
                  <a:lnTo>
                    <a:pt x="201" y="129"/>
                  </a:lnTo>
                  <a:lnTo>
                    <a:pt x="192" y="124"/>
                  </a:lnTo>
                  <a:lnTo>
                    <a:pt x="192" y="114"/>
                  </a:lnTo>
                  <a:lnTo>
                    <a:pt x="192" y="107"/>
                  </a:lnTo>
                  <a:lnTo>
                    <a:pt x="192" y="102"/>
                  </a:lnTo>
                  <a:lnTo>
                    <a:pt x="192" y="98"/>
                  </a:lnTo>
                  <a:lnTo>
                    <a:pt x="186" y="93"/>
                  </a:lnTo>
                  <a:lnTo>
                    <a:pt x="186" y="81"/>
                  </a:lnTo>
                  <a:lnTo>
                    <a:pt x="181" y="71"/>
                  </a:lnTo>
                  <a:lnTo>
                    <a:pt x="181" y="64"/>
                  </a:lnTo>
                  <a:lnTo>
                    <a:pt x="181" y="59"/>
                  </a:lnTo>
                  <a:lnTo>
                    <a:pt x="175" y="55"/>
                  </a:lnTo>
                  <a:lnTo>
                    <a:pt x="166" y="50"/>
                  </a:lnTo>
                  <a:lnTo>
                    <a:pt x="166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8" y="28"/>
                  </a:lnTo>
                  <a:lnTo>
                    <a:pt x="139" y="21"/>
                  </a:lnTo>
                  <a:lnTo>
                    <a:pt x="133" y="17"/>
                  </a:lnTo>
                  <a:lnTo>
                    <a:pt x="127" y="12"/>
                  </a:lnTo>
                  <a:lnTo>
                    <a:pt x="127" y="7"/>
                  </a:lnTo>
                  <a:lnTo>
                    <a:pt x="127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8" y="0"/>
                  </a:lnTo>
                  <a:lnTo>
                    <a:pt x="148" y="7"/>
                  </a:lnTo>
                  <a:lnTo>
                    <a:pt x="154" y="12"/>
                  </a:lnTo>
                  <a:lnTo>
                    <a:pt x="160" y="17"/>
                  </a:lnTo>
                  <a:lnTo>
                    <a:pt x="166" y="21"/>
                  </a:lnTo>
                  <a:lnTo>
                    <a:pt x="166" y="28"/>
                  </a:lnTo>
                  <a:lnTo>
                    <a:pt x="175" y="33"/>
                  </a:lnTo>
                  <a:lnTo>
                    <a:pt x="181" y="38"/>
                  </a:lnTo>
                  <a:lnTo>
                    <a:pt x="186" y="43"/>
                  </a:lnTo>
                  <a:lnTo>
                    <a:pt x="186" y="50"/>
                  </a:lnTo>
                  <a:lnTo>
                    <a:pt x="192" y="55"/>
                  </a:lnTo>
                  <a:lnTo>
                    <a:pt x="201" y="59"/>
                  </a:lnTo>
                  <a:lnTo>
                    <a:pt x="201" y="64"/>
                  </a:lnTo>
                  <a:lnTo>
                    <a:pt x="201" y="71"/>
                  </a:lnTo>
                  <a:lnTo>
                    <a:pt x="207" y="76"/>
                  </a:lnTo>
                  <a:lnTo>
                    <a:pt x="207" y="81"/>
                  </a:lnTo>
                  <a:lnTo>
                    <a:pt x="207" y="86"/>
                  </a:lnTo>
                  <a:lnTo>
                    <a:pt x="213" y="93"/>
                  </a:lnTo>
                  <a:lnTo>
                    <a:pt x="213" y="98"/>
                  </a:lnTo>
                  <a:lnTo>
                    <a:pt x="213" y="107"/>
                  </a:lnTo>
                  <a:lnTo>
                    <a:pt x="213" y="114"/>
                  </a:lnTo>
                  <a:lnTo>
                    <a:pt x="219" y="119"/>
                  </a:lnTo>
                  <a:lnTo>
                    <a:pt x="219" y="124"/>
                  </a:lnTo>
                  <a:lnTo>
                    <a:pt x="219" y="129"/>
                  </a:lnTo>
                  <a:lnTo>
                    <a:pt x="219" y="136"/>
                  </a:lnTo>
                  <a:lnTo>
                    <a:pt x="219" y="141"/>
                  </a:lnTo>
                  <a:lnTo>
                    <a:pt x="219" y="150"/>
                  </a:lnTo>
                  <a:lnTo>
                    <a:pt x="219" y="157"/>
                  </a:lnTo>
                  <a:lnTo>
                    <a:pt x="219" y="162"/>
                  </a:lnTo>
                  <a:lnTo>
                    <a:pt x="225" y="167"/>
                  </a:lnTo>
                  <a:lnTo>
                    <a:pt x="225" y="172"/>
                  </a:lnTo>
                  <a:lnTo>
                    <a:pt x="225" y="179"/>
                  </a:lnTo>
                  <a:lnTo>
                    <a:pt x="225" y="184"/>
                  </a:lnTo>
                  <a:lnTo>
                    <a:pt x="219" y="188"/>
                  </a:lnTo>
                  <a:lnTo>
                    <a:pt x="219" y="193"/>
                  </a:lnTo>
                  <a:lnTo>
                    <a:pt x="219" y="200"/>
                  </a:lnTo>
                  <a:lnTo>
                    <a:pt x="219" y="205"/>
                  </a:lnTo>
                  <a:lnTo>
                    <a:pt x="213" y="210"/>
                  </a:lnTo>
                  <a:lnTo>
                    <a:pt x="207" y="215"/>
                  </a:lnTo>
                  <a:lnTo>
                    <a:pt x="207" y="222"/>
                  </a:lnTo>
                  <a:lnTo>
                    <a:pt x="201" y="227"/>
                  </a:lnTo>
                  <a:lnTo>
                    <a:pt x="192" y="231"/>
                  </a:lnTo>
                  <a:lnTo>
                    <a:pt x="186" y="236"/>
                  </a:lnTo>
                  <a:lnTo>
                    <a:pt x="181" y="236"/>
                  </a:lnTo>
                  <a:lnTo>
                    <a:pt x="175" y="243"/>
                  </a:lnTo>
                  <a:lnTo>
                    <a:pt x="166" y="243"/>
                  </a:lnTo>
                  <a:lnTo>
                    <a:pt x="160" y="248"/>
                  </a:lnTo>
                  <a:lnTo>
                    <a:pt x="154" y="248"/>
                  </a:lnTo>
                  <a:lnTo>
                    <a:pt x="148" y="253"/>
                  </a:lnTo>
                  <a:lnTo>
                    <a:pt x="133" y="253"/>
                  </a:lnTo>
                  <a:lnTo>
                    <a:pt x="127" y="253"/>
                  </a:lnTo>
                  <a:lnTo>
                    <a:pt x="121" y="253"/>
                  </a:lnTo>
                  <a:lnTo>
                    <a:pt x="113" y="253"/>
                  </a:lnTo>
                  <a:lnTo>
                    <a:pt x="107" y="253"/>
                  </a:lnTo>
                  <a:lnTo>
                    <a:pt x="101" y="253"/>
                  </a:lnTo>
                  <a:lnTo>
                    <a:pt x="95" y="253"/>
                  </a:lnTo>
                  <a:lnTo>
                    <a:pt x="80" y="253"/>
                  </a:lnTo>
                  <a:lnTo>
                    <a:pt x="74" y="253"/>
                  </a:lnTo>
                  <a:lnTo>
                    <a:pt x="68" y="253"/>
                  </a:lnTo>
                  <a:lnTo>
                    <a:pt x="59" y="253"/>
                  </a:lnTo>
                  <a:lnTo>
                    <a:pt x="54" y="253"/>
                  </a:lnTo>
                  <a:lnTo>
                    <a:pt x="48" y="253"/>
                  </a:lnTo>
                  <a:lnTo>
                    <a:pt x="42" y="248"/>
                  </a:lnTo>
                  <a:lnTo>
                    <a:pt x="33" y="243"/>
                  </a:lnTo>
                  <a:lnTo>
                    <a:pt x="27" y="243"/>
                  </a:lnTo>
                  <a:lnTo>
                    <a:pt x="27" y="236"/>
                  </a:lnTo>
                  <a:lnTo>
                    <a:pt x="21" y="231"/>
                  </a:lnTo>
                  <a:lnTo>
                    <a:pt x="15" y="227"/>
                  </a:lnTo>
                  <a:lnTo>
                    <a:pt x="15" y="222"/>
                  </a:lnTo>
                  <a:lnTo>
                    <a:pt x="15" y="215"/>
                  </a:lnTo>
                  <a:lnTo>
                    <a:pt x="6" y="210"/>
                  </a:lnTo>
                  <a:lnTo>
                    <a:pt x="6" y="205"/>
                  </a:lnTo>
                  <a:lnTo>
                    <a:pt x="6" y="200"/>
                  </a:lnTo>
                  <a:lnTo>
                    <a:pt x="6" y="193"/>
                  </a:lnTo>
                  <a:lnTo>
                    <a:pt x="6" y="188"/>
                  </a:lnTo>
                  <a:lnTo>
                    <a:pt x="6" y="184"/>
                  </a:lnTo>
                  <a:lnTo>
                    <a:pt x="6" y="179"/>
                  </a:lnTo>
                  <a:lnTo>
                    <a:pt x="6" y="167"/>
                  </a:lnTo>
                  <a:lnTo>
                    <a:pt x="6" y="162"/>
                  </a:lnTo>
                  <a:lnTo>
                    <a:pt x="6" y="157"/>
                  </a:lnTo>
                  <a:lnTo>
                    <a:pt x="0" y="157"/>
                  </a:lnTo>
                  <a:lnTo>
                    <a:pt x="0" y="150"/>
                  </a:lnTo>
                  <a:lnTo>
                    <a:pt x="6" y="145"/>
                  </a:lnTo>
                  <a:lnTo>
                    <a:pt x="6" y="141"/>
                  </a:lnTo>
                  <a:lnTo>
                    <a:pt x="6" y="136"/>
                  </a:lnTo>
                  <a:lnTo>
                    <a:pt x="6" y="124"/>
                  </a:lnTo>
                  <a:lnTo>
                    <a:pt x="6" y="119"/>
                  </a:lnTo>
                  <a:lnTo>
                    <a:pt x="6" y="114"/>
                  </a:lnTo>
                  <a:lnTo>
                    <a:pt x="6" y="107"/>
                  </a:lnTo>
                  <a:lnTo>
                    <a:pt x="15" y="102"/>
                  </a:lnTo>
                  <a:lnTo>
                    <a:pt x="15" y="98"/>
                  </a:lnTo>
                  <a:lnTo>
                    <a:pt x="15" y="93"/>
                  </a:lnTo>
                  <a:lnTo>
                    <a:pt x="15" y="86"/>
                  </a:lnTo>
                  <a:lnTo>
                    <a:pt x="21" y="81"/>
                  </a:lnTo>
                  <a:lnTo>
                    <a:pt x="21" y="76"/>
                  </a:lnTo>
                  <a:lnTo>
                    <a:pt x="21" y="64"/>
                  </a:lnTo>
                  <a:lnTo>
                    <a:pt x="27" y="59"/>
                  </a:lnTo>
                  <a:lnTo>
                    <a:pt x="27" y="55"/>
                  </a:lnTo>
                  <a:lnTo>
                    <a:pt x="27" y="50"/>
                  </a:lnTo>
                  <a:lnTo>
                    <a:pt x="33" y="43"/>
                  </a:lnTo>
                  <a:lnTo>
                    <a:pt x="33" y="38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3" name="Freeform 13"/>
            <p:cNvSpPr>
              <a:spLocks noChangeAspect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4201" y="1271"/>
              <a:ext cx="25" cy="38"/>
            </a:xfrm>
            <a:custGeom>
              <a:avLst/>
              <a:gdLst>
                <a:gd name="T0" fmla="*/ 8 w 47"/>
                <a:gd name="T1" fmla="*/ 3 h 65"/>
                <a:gd name="T2" fmla="*/ 11 w 47"/>
                <a:gd name="T3" fmla="*/ 0 h 65"/>
                <a:gd name="T4" fmla="*/ 14 w 47"/>
                <a:gd name="T5" fmla="*/ 3 h 65"/>
                <a:gd name="T6" fmla="*/ 17 w 47"/>
                <a:gd name="T7" fmla="*/ 3 h 65"/>
                <a:gd name="T8" fmla="*/ 22 w 47"/>
                <a:gd name="T9" fmla="*/ 7 h 65"/>
                <a:gd name="T10" fmla="*/ 22 w 47"/>
                <a:gd name="T11" fmla="*/ 10 h 65"/>
                <a:gd name="T12" fmla="*/ 25 w 47"/>
                <a:gd name="T13" fmla="*/ 13 h 65"/>
                <a:gd name="T14" fmla="*/ 25 w 47"/>
                <a:gd name="T15" fmla="*/ 15 h 65"/>
                <a:gd name="T16" fmla="*/ 25 w 47"/>
                <a:gd name="T17" fmla="*/ 20 h 65"/>
                <a:gd name="T18" fmla="*/ 25 w 47"/>
                <a:gd name="T19" fmla="*/ 22 h 65"/>
                <a:gd name="T20" fmla="*/ 25 w 47"/>
                <a:gd name="T21" fmla="*/ 25 h 65"/>
                <a:gd name="T22" fmla="*/ 25 w 47"/>
                <a:gd name="T23" fmla="*/ 28 h 65"/>
                <a:gd name="T24" fmla="*/ 22 w 47"/>
                <a:gd name="T25" fmla="*/ 35 h 65"/>
                <a:gd name="T26" fmla="*/ 22 w 47"/>
                <a:gd name="T27" fmla="*/ 38 h 65"/>
                <a:gd name="T28" fmla="*/ 14 w 47"/>
                <a:gd name="T29" fmla="*/ 38 h 65"/>
                <a:gd name="T30" fmla="*/ 11 w 47"/>
                <a:gd name="T31" fmla="*/ 38 h 65"/>
                <a:gd name="T32" fmla="*/ 8 w 47"/>
                <a:gd name="T33" fmla="*/ 38 h 65"/>
                <a:gd name="T34" fmla="*/ 3 w 47"/>
                <a:gd name="T35" fmla="*/ 35 h 65"/>
                <a:gd name="T36" fmla="*/ 3 w 47"/>
                <a:gd name="T37" fmla="*/ 32 h 65"/>
                <a:gd name="T38" fmla="*/ 0 w 47"/>
                <a:gd name="T39" fmla="*/ 28 h 65"/>
                <a:gd name="T40" fmla="*/ 0 w 47"/>
                <a:gd name="T41" fmla="*/ 25 h 65"/>
                <a:gd name="T42" fmla="*/ 0 w 47"/>
                <a:gd name="T43" fmla="*/ 22 h 65"/>
                <a:gd name="T44" fmla="*/ 0 w 47"/>
                <a:gd name="T45" fmla="*/ 20 h 65"/>
                <a:gd name="T46" fmla="*/ 0 w 47"/>
                <a:gd name="T47" fmla="*/ 15 h 65"/>
                <a:gd name="T48" fmla="*/ 0 w 47"/>
                <a:gd name="T49" fmla="*/ 10 h 65"/>
                <a:gd name="T50" fmla="*/ 3 w 47"/>
                <a:gd name="T51" fmla="*/ 7 h 65"/>
                <a:gd name="T52" fmla="*/ 3 w 47"/>
                <a:gd name="T53" fmla="*/ 3 h 65"/>
                <a:gd name="T54" fmla="*/ 8 w 47"/>
                <a:gd name="T55" fmla="*/ 3 h 65"/>
                <a:gd name="T56" fmla="*/ 8 w 47"/>
                <a:gd name="T57" fmla="*/ 3 h 6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7" h="65">
                  <a:moveTo>
                    <a:pt x="15" y="5"/>
                  </a:moveTo>
                  <a:lnTo>
                    <a:pt x="21" y="0"/>
                  </a:lnTo>
                  <a:lnTo>
                    <a:pt x="26" y="5"/>
                  </a:lnTo>
                  <a:lnTo>
                    <a:pt x="32" y="5"/>
                  </a:lnTo>
                  <a:lnTo>
                    <a:pt x="41" y="12"/>
                  </a:lnTo>
                  <a:lnTo>
                    <a:pt x="41" y="17"/>
                  </a:lnTo>
                  <a:lnTo>
                    <a:pt x="47" y="22"/>
                  </a:lnTo>
                  <a:lnTo>
                    <a:pt x="47" y="26"/>
                  </a:lnTo>
                  <a:lnTo>
                    <a:pt x="47" y="34"/>
                  </a:lnTo>
                  <a:lnTo>
                    <a:pt x="47" y="38"/>
                  </a:lnTo>
                  <a:lnTo>
                    <a:pt x="47" y="43"/>
                  </a:lnTo>
                  <a:lnTo>
                    <a:pt x="47" y="48"/>
                  </a:lnTo>
                  <a:lnTo>
                    <a:pt x="41" y="60"/>
                  </a:lnTo>
                  <a:lnTo>
                    <a:pt x="41" y="65"/>
                  </a:lnTo>
                  <a:lnTo>
                    <a:pt x="26" y="65"/>
                  </a:lnTo>
                  <a:lnTo>
                    <a:pt x="21" y="65"/>
                  </a:lnTo>
                  <a:lnTo>
                    <a:pt x="15" y="65"/>
                  </a:lnTo>
                  <a:lnTo>
                    <a:pt x="6" y="60"/>
                  </a:lnTo>
                  <a:lnTo>
                    <a:pt x="6" y="55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26"/>
                  </a:lnTo>
                  <a:lnTo>
                    <a:pt x="0" y="17"/>
                  </a:lnTo>
                  <a:lnTo>
                    <a:pt x="6" y="12"/>
                  </a:lnTo>
                  <a:lnTo>
                    <a:pt x="6" y="5"/>
                  </a:lnTo>
                  <a:lnTo>
                    <a:pt x="1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4" name="Freeform 14"/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092" y="909"/>
              <a:ext cx="85" cy="305"/>
            </a:xfrm>
            <a:custGeom>
              <a:avLst/>
              <a:gdLst>
                <a:gd name="T0" fmla="*/ 8 w 160"/>
                <a:gd name="T1" fmla="*/ 21 h 516"/>
                <a:gd name="T2" fmla="*/ 8 w 160"/>
                <a:gd name="T3" fmla="*/ 9 h 516"/>
                <a:gd name="T4" fmla="*/ 14 w 160"/>
                <a:gd name="T5" fmla="*/ 0 h 516"/>
                <a:gd name="T6" fmla="*/ 26 w 160"/>
                <a:gd name="T7" fmla="*/ 0 h 516"/>
                <a:gd name="T8" fmla="*/ 36 w 160"/>
                <a:gd name="T9" fmla="*/ 3 h 516"/>
                <a:gd name="T10" fmla="*/ 47 w 160"/>
                <a:gd name="T11" fmla="*/ 13 h 516"/>
                <a:gd name="T12" fmla="*/ 50 w 160"/>
                <a:gd name="T13" fmla="*/ 21 h 516"/>
                <a:gd name="T14" fmla="*/ 57 w 160"/>
                <a:gd name="T15" fmla="*/ 31 h 516"/>
                <a:gd name="T16" fmla="*/ 61 w 160"/>
                <a:gd name="T17" fmla="*/ 44 h 516"/>
                <a:gd name="T18" fmla="*/ 64 w 160"/>
                <a:gd name="T19" fmla="*/ 57 h 516"/>
                <a:gd name="T20" fmla="*/ 67 w 160"/>
                <a:gd name="T21" fmla="*/ 66 h 516"/>
                <a:gd name="T22" fmla="*/ 71 w 160"/>
                <a:gd name="T23" fmla="*/ 79 h 516"/>
                <a:gd name="T24" fmla="*/ 71 w 160"/>
                <a:gd name="T25" fmla="*/ 89 h 516"/>
                <a:gd name="T26" fmla="*/ 75 w 160"/>
                <a:gd name="T27" fmla="*/ 98 h 516"/>
                <a:gd name="T28" fmla="*/ 75 w 160"/>
                <a:gd name="T29" fmla="*/ 110 h 516"/>
                <a:gd name="T30" fmla="*/ 79 w 160"/>
                <a:gd name="T31" fmla="*/ 120 h 516"/>
                <a:gd name="T32" fmla="*/ 79 w 160"/>
                <a:gd name="T33" fmla="*/ 130 h 516"/>
                <a:gd name="T34" fmla="*/ 79 w 160"/>
                <a:gd name="T35" fmla="*/ 142 h 516"/>
                <a:gd name="T36" fmla="*/ 82 w 160"/>
                <a:gd name="T37" fmla="*/ 153 h 516"/>
                <a:gd name="T38" fmla="*/ 82 w 160"/>
                <a:gd name="T39" fmla="*/ 161 h 516"/>
                <a:gd name="T40" fmla="*/ 82 w 160"/>
                <a:gd name="T41" fmla="*/ 174 h 516"/>
                <a:gd name="T42" fmla="*/ 82 w 160"/>
                <a:gd name="T43" fmla="*/ 183 h 516"/>
                <a:gd name="T44" fmla="*/ 85 w 160"/>
                <a:gd name="T45" fmla="*/ 193 h 516"/>
                <a:gd name="T46" fmla="*/ 85 w 160"/>
                <a:gd name="T47" fmla="*/ 206 h 516"/>
                <a:gd name="T48" fmla="*/ 85 w 160"/>
                <a:gd name="T49" fmla="*/ 216 h 516"/>
                <a:gd name="T50" fmla="*/ 85 w 160"/>
                <a:gd name="T51" fmla="*/ 225 h 516"/>
                <a:gd name="T52" fmla="*/ 85 w 160"/>
                <a:gd name="T53" fmla="*/ 237 h 516"/>
                <a:gd name="T54" fmla="*/ 85 w 160"/>
                <a:gd name="T55" fmla="*/ 247 h 516"/>
                <a:gd name="T56" fmla="*/ 85 w 160"/>
                <a:gd name="T57" fmla="*/ 259 h 516"/>
                <a:gd name="T58" fmla="*/ 85 w 160"/>
                <a:gd name="T59" fmla="*/ 270 h 516"/>
                <a:gd name="T60" fmla="*/ 85 w 160"/>
                <a:gd name="T61" fmla="*/ 282 h 516"/>
                <a:gd name="T62" fmla="*/ 85 w 160"/>
                <a:gd name="T63" fmla="*/ 292 h 516"/>
                <a:gd name="T64" fmla="*/ 79 w 160"/>
                <a:gd name="T65" fmla="*/ 301 h 516"/>
                <a:gd name="T66" fmla="*/ 71 w 160"/>
                <a:gd name="T67" fmla="*/ 305 h 516"/>
                <a:gd name="T68" fmla="*/ 57 w 160"/>
                <a:gd name="T69" fmla="*/ 298 h 516"/>
                <a:gd name="T70" fmla="*/ 50 w 160"/>
                <a:gd name="T71" fmla="*/ 288 h 516"/>
                <a:gd name="T72" fmla="*/ 43 w 160"/>
                <a:gd name="T73" fmla="*/ 280 h 516"/>
                <a:gd name="T74" fmla="*/ 36 w 160"/>
                <a:gd name="T75" fmla="*/ 270 h 516"/>
                <a:gd name="T76" fmla="*/ 33 w 160"/>
                <a:gd name="T77" fmla="*/ 259 h 516"/>
                <a:gd name="T78" fmla="*/ 28 w 160"/>
                <a:gd name="T79" fmla="*/ 250 h 516"/>
                <a:gd name="T80" fmla="*/ 26 w 160"/>
                <a:gd name="T81" fmla="*/ 241 h 516"/>
                <a:gd name="T82" fmla="*/ 22 w 160"/>
                <a:gd name="T83" fmla="*/ 232 h 516"/>
                <a:gd name="T84" fmla="*/ 19 w 160"/>
                <a:gd name="T85" fmla="*/ 222 h 516"/>
                <a:gd name="T86" fmla="*/ 19 w 160"/>
                <a:gd name="T87" fmla="*/ 209 h 516"/>
                <a:gd name="T88" fmla="*/ 14 w 160"/>
                <a:gd name="T89" fmla="*/ 199 h 516"/>
                <a:gd name="T90" fmla="*/ 11 w 160"/>
                <a:gd name="T91" fmla="*/ 190 h 516"/>
                <a:gd name="T92" fmla="*/ 11 w 160"/>
                <a:gd name="T93" fmla="*/ 178 h 516"/>
                <a:gd name="T94" fmla="*/ 8 w 160"/>
                <a:gd name="T95" fmla="*/ 168 h 516"/>
                <a:gd name="T96" fmla="*/ 8 w 160"/>
                <a:gd name="T97" fmla="*/ 158 h 516"/>
                <a:gd name="T98" fmla="*/ 5 w 160"/>
                <a:gd name="T99" fmla="*/ 145 h 516"/>
                <a:gd name="T100" fmla="*/ 5 w 160"/>
                <a:gd name="T101" fmla="*/ 135 h 516"/>
                <a:gd name="T102" fmla="*/ 5 w 160"/>
                <a:gd name="T103" fmla="*/ 120 h 516"/>
                <a:gd name="T104" fmla="*/ 5 w 160"/>
                <a:gd name="T105" fmla="*/ 105 h 516"/>
                <a:gd name="T106" fmla="*/ 0 w 160"/>
                <a:gd name="T107" fmla="*/ 89 h 516"/>
                <a:gd name="T108" fmla="*/ 0 w 160"/>
                <a:gd name="T109" fmla="*/ 76 h 516"/>
                <a:gd name="T110" fmla="*/ 0 w 160"/>
                <a:gd name="T111" fmla="*/ 66 h 516"/>
                <a:gd name="T112" fmla="*/ 0 w 160"/>
                <a:gd name="T113" fmla="*/ 54 h 516"/>
                <a:gd name="T114" fmla="*/ 0 w 160"/>
                <a:gd name="T115" fmla="*/ 44 h 516"/>
                <a:gd name="T116" fmla="*/ 5 w 160"/>
                <a:gd name="T117" fmla="*/ 31 h 51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0" h="516">
                  <a:moveTo>
                    <a:pt x="9" y="48"/>
                  </a:moveTo>
                  <a:lnTo>
                    <a:pt x="9" y="43"/>
                  </a:lnTo>
                  <a:lnTo>
                    <a:pt x="15" y="36"/>
                  </a:lnTo>
                  <a:lnTo>
                    <a:pt x="15" y="26"/>
                  </a:lnTo>
                  <a:lnTo>
                    <a:pt x="15" y="22"/>
                  </a:lnTo>
                  <a:lnTo>
                    <a:pt x="15" y="15"/>
                  </a:lnTo>
                  <a:lnTo>
                    <a:pt x="21" y="10"/>
                  </a:lnTo>
                  <a:lnTo>
                    <a:pt x="21" y="5"/>
                  </a:lnTo>
                  <a:lnTo>
                    <a:pt x="27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62" y="5"/>
                  </a:lnTo>
                  <a:lnTo>
                    <a:pt x="68" y="5"/>
                  </a:lnTo>
                  <a:lnTo>
                    <a:pt x="74" y="10"/>
                  </a:lnTo>
                  <a:lnTo>
                    <a:pt x="80" y="15"/>
                  </a:lnTo>
                  <a:lnTo>
                    <a:pt x="89" y="22"/>
                  </a:lnTo>
                  <a:lnTo>
                    <a:pt x="89" y="26"/>
                  </a:lnTo>
                  <a:lnTo>
                    <a:pt x="95" y="31"/>
                  </a:lnTo>
                  <a:lnTo>
                    <a:pt x="95" y="36"/>
                  </a:lnTo>
                  <a:lnTo>
                    <a:pt x="101" y="43"/>
                  </a:lnTo>
                  <a:lnTo>
                    <a:pt x="101" y="48"/>
                  </a:lnTo>
                  <a:lnTo>
                    <a:pt x="107" y="53"/>
                  </a:lnTo>
                  <a:lnTo>
                    <a:pt x="107" y="65"/>
                  </a:lnTo>
                  <a:lnTo>
                    <a:pt x="115" y="69"/>
                  </a:lnTo>
                  <a:lnTo>
                    <a:pt x="115" y="74"/>
                  </a:lnTo>
                  <a:lnTo>
                    <a:pt x="121" y="79"/>
                  </a:lnTo>
                  <a:lnTo>
                    <a:pt x="121" y="91"/>
                  </a:lnTo>
                  <a:lnTo>
                    <a:pt x="121" y="96"/>
                  </a:lnTo>
                  <a:lnTo>
                    <a:pt x="127" y="100"/>
                  </a:lnTo>
                  <a:lnTo>
                    <a:pt x="127" y="108"/>
                  </a:lnTo>
                  <a:lnTo>
                    <a:pt x="127" y="112"/>
                  </a:lnTo>
                  <a:lnTo>
                    <a:pt x="127" y="117"/>
                  </a:lnTo>
                  <a:lnTo>
                    <a:pt x="127" y="122"/>
                  </a:lnTo>
                  <a:lnTo>
                    <a:pt x="133" y="134"/>
                  </a:lnTo>
                  <a:lnTo>
                    <a:pt x="133" y="139"/>
                  </a:lnTo>
                  <a:lnTo>
                    <a:pt x="133" y="143"/>
                  </a:lnTo>
                  <a:lnTo>
                    <a:pt x="133" y="151"/>
                  </a:lnTo>
                  <a:lnTo>
                    <a:pt x="133" y="155"/>
                  </a:lnTo>
                  <a:lnTo>
                    <a:pt x="133" y="160"/>
                  </a:lnTo>
                  <a:lnTo>
                    <a:pt x="142" y="165"/>
                  </a:lnTo>
                  <a:lnTo>
                    <a:pt x="142" y="172"/>
                  </a:lnTo>
                  <a:lnTo>
                    <a:pt x="142" y="182"/>
                  </a:lnTo>
                  <a:lnTo>
                    <a:pt x="142" y="186"/>
                  </a:lnTo>
                  <a:lnTo>
                    <a:pt x="142" y="194"/>
                  </a:lnTo>
                  <a:lnTo>
                    <a:pt x="142" y="198"/>
                  </a:lnTo>
                  <a:lnTo>
                    <a:pt x="148" y="203"/>
                  </a:lnTo>
                  <a:lnTo>
                    <a:pt x="148" y="208"/>
                  </a:lnTo>
                  <a:lnTo>
                    <a:pt x="148" y="215"/>
                  </a:lnTo>
                  <a:lnTo>
                    <a:pt x="148" y="220"/>
                  </a:lnTo>
                  <a:lnTo>
                    <a:pt x="148" y="225"/>
                  </a:lnTo>
                  <a:lnTo>
                    <a:pt x="148" y="236"/>
                  </a:lnTo>
                  <a:lnTo>
                    <a:pt x="148" y="241"/>
                  </a:lnTo>
                  <a:lnTo>
                    <a:pt x="148" y="246"/>
                  </a:lnTo>
                  <a:lnTo>
                    <a:pt x="148" y="251"/>
                  </a:lnTo>
                  <a:lnTo>
                    <a:pt x="154" y="258"/>
                  </a:lnTo>
                  <a:lnTo>
                    <a:pt x="154" y="263"/>
                  </a:lnTo>
                  <a:lnTo>
                    <a:pt x="154" y="267"/>
                  </a:lnTo>
                  <a:lnTo>
                    <a:pt x="154" y="272"/>
                  </a:lnTo>
                  <a:lnTo>
                    <a:pt x="154" y="279"/>
                  </a:lnTo>
                  <a:lnTo>
                    <a:pt x="154" y="289"/>
                  </a:lnTo>
                  <a:lnTo>
                    <a:pt x="154" y="294"/>
                  </a:lnTo>
                  <a:lnTo>
                    <a:pt x="154" y="301"/>
                  </a:lnTo>
                  <a:lnTo>
                    <a:pt x="154" y="306"/>
                  </a:lnTo>
                  <a:lnTo>
                    <a:pt x="154" y="310"/>
                  </a:lnTo>
                  <a:lnTo>
                    <a:pt x="154" y="315"/>
                  </a:lnTo>
                  <a:lnTo>
                    <a:pt x="154" y="322"/>
                  </a:lnTo>
                  <a:lnTo>
                    <a:pt x="160" y="327"/>
                  </a:lnTo>
                  <a:lnTo>
                    <a:pt x="160" y="332"/>
                  </a:lnTo>
                  <a:lnTo>
                    <a:pt x="160" y="344"/>
                  </a:lnTo>
                  <a:lnTo>
                    <a:pt x="160" y="349"/>
                  </a:lnTo>
                  <a:lnTo>
                    <a:pt x="160" y="353"/>
                  </a:lnTo>
                  <a:lnTo>
                    <a:pt x="160" y="358"/>
                  </a:lnTo>
                  <a:lnTo>
                    <a:pt x="160" y="365"/>
                  </a:lnTo>
                  <a:lnTo>
                    <a:pt x="160" y="370"/>
                  </a:lnTo>
                  <a:lnTo>
                    <a:pt x="160" y="375"/>
                  </a:lnTo>
                  <a:lnTo>
                    <a:pt x="160" y="380"/>
                  </a:lnTo>
                  <a:lnTo>
                    <a:pt x="160" y="387"/>
                  </a:lnTo>
                  <a:lnTo>
                    <a:pt x="160" y="396"/>
                  </a:lnTo>
                  <a:lnTo>
                    <a:pt x="160" y="401"/>
                  </a:lnTo>
                  <a:lnTo>
                    <a:pt x="160" y="408"/>
                  </a:lnTo>
                  <a:lnTo>
                    <a:pt x="160" y="413"/>
                  </a:lnTo>
                  <a:lnTo>
                    <a:pt x="160" y="418"/>
                  </a:lnTo>
                  <a:lnTo>
                    <a:pt x="160" y="423"/>
                  </a:lnTo>
                  <a:lnTo>
                    <a:pt x="160" y="430"/>
                  </a:lnTo>
                  <a:lnTo>
                    <a:pt x="160" y="439"/>
                  </a:lnTo>
                  <a:lnTo>
                    <a:pt x="160" y="444"/>
                  </a:lnTo>
                  <a:lnTo>
                    <a:pt x="160" y="451"/>
                  </a:lnTo>
                  <a:lnTo>
                    <a:pt x="160" y="456"/>
                  </a:lnTo>
                  <a:lnTo>
                    <a:pt x="160" y="461"/>
                  </a:lnTo>
                  <a:lnTo>
                    <a:pt x="160" y="466"/>
                  </a:lnTo>
                  <a:lnTo>
                    <a:pt x="160" y="477"/>
                  </a:lnTo>
                  <a:lnTo>
                    <a:pt x="160" y="482"/>
                  </a:lnTo>
                  <a:lnTo>
                    <a:pt x="160" y="487"/>
                  </a:lnTo>
                  <a:lnTo>
                    <a:pt x="160" y="494"/>
                  </a:lnTo>
                  <a:lnTo>
                    <a:pt x="154" y="499"/>
                  </a:lnTo>
                  <a:lnTo>
                    <a:pt x="154" y="504"/>
                  </a:lnTo>
                  <a:lnTo>
                    <a:pt x="148" y="509"/>
                  </a:lnTo>
                  <a:lnTo>
                    <a:pt x="148" y="516"/>
                  </a:lnTo>
                  <a:lnTo>
                    <a:pt x="142" y="516"/>
                  </a:lnTo>
                  <a:lnTo>
                    <a:pt x="133" y="516"/>
                  </a:lnTo>
                  <a:lnTo>
                    <a:pt x="127" y="516"/>
                  </a:lnTo>
                  <a:lnTo>
                    <a:pt x="115" y="509"/>
                  </a:lnTo>
                  <a:lnTo>
                    <a:pt x="107" y="504"/>
                  </a:lnTo>
                  <a:lnTo>
                    <a:pt x="101" y="499"/>
                  </a:lnTo>
                  <a:lnTo>
                    <a:pt x="95" y="494"/>
                  </a:lnTo>
                  <a:lnTo>
                    <a:pt x="95" y="487"/>
                  </a:lnTo>
                  <a:lnTo>
                    <a:pt x="89" y="482"/>
                  </a:lnTo>
                  <a:lnTo>
                    <a:pt x="89" y="477"/>
                  </a:lnTo>
                  <a:lnTo>
                    <a:pt x="80" y="473"/>
                  </a:lnTo>
                  <a:lnTo>
                    <a:pt x="74" y="466"/>
                  </a:lnTo>
                  <a:lnTo>
                    <a:pt x="74" y="461"/>
                  </a:lnTo>
                  <a:lnTo>
                    <a:pt x="68" y="456"/>
                  </a:lnTo>
                  <a:lnTo>
                    <a:pt x="68" y="451"/>
                  </a:lnTo>
                  <a:lnTo>
                    <a:pt x="62" y="444"/>
                  </a:lnTo>
                  <a:lnTo>
                    <a:pt x="62" y="439"/>
                  </a:lnTo>
                  <a:lnTo>
                    <a:pt x="62" y="435"/>
                  </a:lnTo>
                  <a:lnTo>
                    <a:pt x="53" y="430"/>
                  </a:lnTo>
                  <a:lnTo>
                    <a:pt x="53" y="423"/>
                  </a:lnTo>
                  <a:lnTo>
                    <a:pt x="53" y="418"/>
                  </a:lnTo>
                  <a:lnTo>
                    <a:pt x="48" y="413"/>
                  </a:lnTo>
                  <a:lnTo>
                    <a:pt x="48" y="408"/>
                  </a:lnTo>
                  <a:lnTo>
                    <a:pt x="48" y="401"/>
                  </a:lnTo>
                  <a:lnTo>
                    <a:pt x="42" y="396"/>
                  </a:lnTo>
                  <a:lnTo>
                    <a:pt x="42" y="392"/>
                  </a:lnTo>
                  <a:lnTo>
                    <a:pt x="42" y="387"/>
                  </a:lnTo>
                  <a:lnTo>
                    <a:pt x="42" y="380"/>
                  </a:lnTo>
                  <a:lnTo>
                    <a:pt x="36" y="375"/>
                  </a:lnTo>
                  <a:lnTo>
                    <a:pt x="36" y="370"/>
                  </a:lnTo>
                  <a:lnTo>
                    <a:pt x="36" y="358"/>
                  </a:lnTo>
                  <a:lnTo>
                    <a:pt x="36" y="353"/>
                  </a:lnTo>
                  <a:lnTo>
                    <a:pt x="27" y="349"/>
                  </a:lnTo>
                  <a:lnTo>
                    <a:pt x="27" y="344"/>
                  </a:lnTo>
                  <a:lnTo>
                    <a:pt x="27" y="337"/>
                  </a:lnTo>
                  <a:lnTo>
                    <a:pt x="27" y="332"/>
                  </a:lnTo>
                  <a:lnTo>
                    <a:pt x="27" y="327"/>
                  </a:lnTo>
                  <a:lnTo>
                    <a:pt x="21" y="322"/>
                  </a:lnTo>
                  <a:lnTo>
                    <a:pt x="21" y="315"/>
                  </a:lnTo>
                  <a:lnTo>
                    <a:pt x="21" y="310"/>
                  </a:lnTo>
                  <a:lnTo>
                    <a:pt x="21" y="301"/>
                  </a:lnTo>
                  <a:lnTo>
                    <a:pt x="21" y="294"/>
                  </a:lnTo>
                  <a:lnTo>
                    <a:pt x="15" y="289"/>
                  </a:lnTo>
                  <a:lnTo>
                    <a:pt x="15" y="284"/>
                  </a:lnTo>
                  <a:lnTo>
                    <a:pt x="15" y="279"/>
                  </a:lnTo>
                  <a:lnTo>
                    <a:pt x="15" y="272"/>
                  </a:lnTo>
                  <a:lnTo>
                    <a:pt x="15" y="267"/>
                  </a:lnTo>
                  <a:lnTo>
                    <a:pt x="15" y="263"/>
                  </a:lnTo>
                  <a:lnTo>
                    <a:pt x="15" y="258"/>
                  </a:lnTo>
                  <a:lnTo>
                    <a:pt x="9" y="246"/>
                  </a:lnTo>
                  <a:lnTo>
                    <a:pt x="9" y="241"/>
                  </a:lnTo>
                  <a:lnTo>
                    <a:pt x="9" y="236"/>
                  </a:lnTo>
                  <a:lnTo>
                    <a:pt x="9" y="229"/>
                  </a:lnTo>
                  <a:lnTo>
                    <a:pt x="9" y="225"/>
                  </a:lnTo>
                  <a:lnTo>
                    <a:pt x="9" y="215"/>
                  </a:lnTo>
                  <a:lnTo>
                    <a:pt x="9" y="203"/>
                  </a:lnTo>
                  <a:lnTo>
                    <a:pt x="9" y="198"/>
                  </a:lnTo>
                  <a:lnTo>
                    <a:pt x="9" y="186"/>
                  </a:lnTo>
                  <a:lnTo>
                    <a:pt x="9" y="177"/>
                  </a:lnTo>
                  <a:lnTo>
                    <a:pt x="9" y="172"/>
                  </a:lnTo>
                  <a:lnTo>
                    <a:pt x="0" y="160"/>
                  </a:lnTo>
                  <a:lnTo>
                    <a:pt x="0" y="151"/>
                  </a:lnTo>
                  <a:lnTo>
                    <a:pt x="0" y="143"/>
                  </a:lnTo>
                  <a:lnTo>
                    <a:pt x="0" y="134"/>
                  </a:lnTo>
                  <a:lnTo>
                    <a:pt x="0" y="129"/>
                  </a:lnTo>
                  <a:lnTo>
                    <a:pt x="0" y="122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8"/>
                  </a:lnTo>
                  <a:lnTo>
                    <a:pt x="0" y="96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65"/>
                  </a:lnTo>
                  <a:lnTo>
                    <a:pt x="9" y="57"/>
                  </a:lnTo>
                  <a:lnTo>
                    <a:pt x="9" y="53"/>
                  </a:lnTo>
                  <a:lnTo>
                    <a:pt x="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5" name="Freeform 15"/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098" y="918"/>
              <a:ext cx="71" cy="279"/>
            </a:xfrm>
            <a:custGeom>
              <a:avLst/>
              <a:gdLst>
                <a:gd name="T0" fmla="*/ 68 w 133"/>
                <a:gd name="T1" fmla="*/ 261 h 472"/>
                <a:gd name="T2" fmla="*/ 71 w 133"/>
                <a:gd name="T3" fmla="*/ 248 h 472"/>
                <a:gd name="T4" fmla="*/ 71 w 133"/>
                <a:gd name="T5" fmla="*/ 235 h 472"/>
                <a:gd name="T6" fmla="*/ 71 w 133"/>
                <a:gd name="T7" fmla="*/ 225 h 472"/>
                <a:gd name="T8" fmla="*/ 71 w 133"/>
                <a:gd name="T9" fmla="*/ 213 h 472"/>
                <a:gd name="T10" fmla="*/ 68 w 133"/>
                <a:gd name="T11" fmla="*/ 203 h 472"/>
                <a:gd name="T12" fmla="*/ 68 w 133"/>
                <a:gd name="T13" fmla="*/ 190 h 472"/>
                <a:gd name="T14" fmla="*/ 68 w 133"/>
                <a:gd name="T15" fmla="*/ 177 h 472"/>
                <a:gd name="T16" fmla="*/ 63 w 133"/>
                <a:gd name="T17" fmla="*/ 169 h 472"/>
                <a:gd name="T18" fmla="*/ 63 w 133"/>
                <a:gd name="T19" fmla="*/ 156 h 472"/>
                <a:gd name="T20" fmla="*/ 60 w 133"/>
                <a:gd name="T21" fmla="*/ 147 h 472"/>
                <a:gd name="T22" fmla="*/ 60 w 133"/>
                <a:gd name="T23" fmla="*/ 134 h 472"/>
                <a:gd name="T24" fmla="*/ 57 w 133"/>
                <a:gd name="T25" fmla="*/ 124 h 472"/>
                <a:gd name="T26" fmla="*/ 57 w 133"/>
                <a:gd name="T27" fmla="*/ 114 h 472"/>
                <a:gd name="T28" fmla="*/ 57 w 133"/>
                <a:gd name="T29" fmla="*/ 101 h 472"/>
                <a:gd name="T30" fmla="*/ 57 w 133"/>
                <a:gd name="T31" fmla="*/ 93 h 472"/>
                <a:gd name="T32" fmla="*/ 53 w 133"/>
                <a:gd name="T33" fmla="*/ 83 h 472"/>
                <a:gd name="T34" fmla="*/ 53 w 133"/>
                <a:gd name="T35" fmla="*/ 70 h 472"/>
                <a:gd name="T36" fmla="*/ 53 w 133"/>
                <a:gd name="T37" fmla="*/ 60 h 472"/>
                <a:gd name="T38" fmla="*/ 49 w 133"/>
                <a:gd name="T39" fmla="*/ 50 h 472"/>
                <a:gd name="T40" fmla="*/ 46 w 133"/>
                <a:gd name="T41" fmla="*/ 42 h 472"/>
                <a:gd name="T42" fmla="*/ 43 w 133"/>
                <a:gd name="T43" fmla="*/ 32 h 472"/>
                <a:gd name="T44" fmla="*/ 40 w 133"/>
                <a:gd name="T45" fmla="*/ 22 h 472"/>
                <a:gd name="T46" fmla="*/ 31 w 133"/>
                <a:gd name="T47" fmla="*/ 12 h 472"/>
                <a:gd name="T48" fmla="*/ 20 w 133"/>
                <a:gd name="T49" fmla="*/ 4 h 472"/>
                <a:gd name="T50" fmla="*/ 11 w 133"/>
                <a:gd name="T51" fmla="*/ 0 h 472"/>
                <a:gd name="T52" fmla="*/ 3 w 133"/>
                <a:gd name="T53" fmla="*/ 9 h 472"/>
                <a:gd name="T54" fmla="*/ 3 w 133"/>
                <a:gd name="T55" fmla="*/ 22 h 472"/>
                <a:gd name="T56" fmla="*/ 3 w 133"/>
                <a:gd name="T57" fmla="*/ 35 h 472"/>
                <a:gd name="T58" fmla="*/ 0 w 133"/>
                <a:gd name="T59" fmla="*/ 45 h 472"/>
                <a:gd name="T60" fmla="*/ 0 w 133"/>
                <a:gd name="T61" fmla="*/ 57 h 472"/>
                <a:gd name="T62" fmla="*/ 0 w 133"/>
                <a:gd name="T63" fmla="*/ 67 h 472"/>
                <a:gd name="T64" fmla="*/ 0 w 133"/>
                <a:gd name="T65" fmla="*/ 80 h 472"/>
                <a:gd name="T66" fmla="*/ 3 w 133"/>
                <a:gd name="T67" fmla="*/ 89 h 472"/>
                <a:gd name="T68" fmla="*/ 3 w 133"/>
                <a:gd name="T69" fmla="*/ 99 h 472"/>
                <a:gd name="T70" fmla="*/ 3 w 133"/>
                <a:gd name="T71" fmla="*/ 111 h 472"/>
                <a:gd name="T72" fmla="*/ 6 w 133"/>
                <a:gd name="T73" fmla="*/ 121 h 472"/>
                <a:gd name="T74" fmla="*/ 6 w 133"/>
                <a:gd name="T75" fmla="*/ 131 h 472"/>
                <a:gd name="T76" fmla="*/ 6 w 133"/>
                <a:gd name="T77" fmla="*/ 144 h 472"/>
                <a:gd name="T78" fmla="*/ 11 w 133"/>
                <a:gd name="T79" fmla="*/ 152 h 472"/>
                <a:gd name="T80" fmla="*/ 11 w 133"/>
                <a:gd name="T81" fmla="*/ 162 h 472"/>
                <a:gd name="T82" fmla="*/ 11 w 133"/>
                <a:gd name="T83" fmla="*/ 174 h 472"/>
                <a:gd name="T84" fmla="*/ 14 w 133"/>
                <a:gd name="T85" fmla="*/ 184 h 472"/>
                <a:gd name="T86" fmla="*/ 18 w 133"/>
                <a:gd name="T87" fmla="*/ 194 h 472"/>
                <a:gd name="T88" fmla="*/ 18 w 133"/>
                <a:gd name="T89" fmla="*/ 203 h 472"/>
                <a:gd name="T90" fmla="*/ 20 w 133"/>
                <a:gd name="T91" fmla="*/ 213 h 472"/>
                <a:gd name="T92" fmla="*/ 25 w 133"/>
                <a:gd name="T93" fmla="*/ 225 h 472"/>
                <a:gd name="T94" fmla="*/ 28 w 133"/>
                <a:gd name="T95" fmla="*/ 235 h 472"/>
                <a:gd name="T96" fmla="*/ 31 w 133"/>
                <a:gd name="T97" fmla="*/ 245 h 472"/>
                <a:gd name="T98" fmla="*/ 35 w 133"/>
                <a:gd name="T99" fmla="*/ 254 h 472"/>
                <a:gd name="T100" fmla="*/ 43 w 133"/>
                <a:gd name="T101" fmla="*/ 264 h 472"/>
                <a:gd name="T102" fmla="*/ 46 w 133"/>
                <a:gd name="T103" fmla="*/ 273 h 472"/>
                <a:gd name="T104" fmla="*/ 57 w 133"/>
                <a:gd name="T105" fmla="*/ 279 h 472"/>
                <a:gd name="T106" fmla="*/ 68 w 133"/>
                <a:gd name="T107" fmla="*/ 273 h 47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33" h="472">
                  <a:moveTo>
                    <a:pt x="127" y="458"/>
                  </a:moveTo>
                  <a:lnTo>
                    <a:pt x="127" y="446"/>
                  </a:lnTo>
                  <a:lnTo>
                    <a:pt x="127" y="441"/>
                  </a:lnTo>
                  <a:lnTo>
                    <a:pt x="133" y="429"/>
                  </a:lnTo>
                  <a:lnTo>
                    <a:pt x="133" y="424"/>
                  </a:lnTo>
                  <a:lnTo>
                    <a:pt x="133" y="420"/>
                  </a:lnTo>
                  <a:lnTo>
                    <a:pt x="133" y="415"/>
                  </a:lnTo>
                  <a:lnTo>
                    <a:pt x="133" y="408"/>
                  </a:lnTo>
                  <a:lnTo>
                    <a:pt x="133" y="398"/>
                  </a:lnTo>
                  <a:lnTo>
                    <a:pt x="133" y="393"/>
                  </a:lnTo>
                  <a:lnTo>
                    <a:pt x="133" y="386"/>
                  </a:lnTo>
                  <a:lnTo>
                    <a:pt x="133" y="381"/>
                  </a:lnTo>
                  <a:lnTo>
                    <a:pt x="133" y="377"/>
                  </a:lnTo>
                  <a:lnTo>
                    <a:pt x="133" y="365"/>
                  </a:lnTo>
                  <a:lnTo>
                    <a:pt x="133" y="360"/>
                  </a:lnTo>
                  <a:lnTo>
                    <a:pt x="127" y="355"/>
                  </a:lnTo>
                  <a:lnTo>
                    <a:pt x="127" y="350"/>
                  </a:lnTo>
                  <a:lnTo>
                    <a:pt x="127" y="343"/>
                  </a:lnTo>
                  <a:lnTo>
                    <a:pt x="127" y="334"/>
                  </a:lnTo>
                  <a:lnTo>
                    <a:pt x="127" y="329"/>
                  </a:lnTo>
                  <a:lnTo>
                    <a:pt x="127" y="322"/>
                  </a:lnTo>
                  <a:lnTo>
                    <a:pt x="127" y="317"/>
                  </a:lnTo>
                  <a:lnTo>
                    <a:pt x="127" y="312"/>
                  </a:lnTo>
                  <a:lnTo>
                    <a:pt x="127" y="300"/>
                  </a:lnTo>
                  <a:lnTo>
                    <a:pt x="127" y="295"/>
                  </a:lnTo>
                  <a:lnTo>
                    <a:pt x="118" y="291"/>
                  </a:lnTo>
                  <a:lnTo>
                    <a:pt x="118" y="286"/>
                  </a:lnTo>
                  <a:lnTo>
                    <a:pt x="118" y="279"/>
                  </a:lnTo>
                  <a:lnTo>
                    <a:pt x="118" y="274"/>
                  </a:lnTo>
                  <a:lnTo>
                    <a:pt x="118" y="264"/>
                  </a:lnTo>
                  <a:lnTo>
                    <a:pt x="118" y="257"/>
                  </a:lnTo>
                  <a:lnTo>
                    <a:pt x="118" y="252"/>
                  </a:lnTo>
                  <a:lnTo>
                    <a:pt x="112" y="248"/>
                  </a:lnTo>
                  <a:lnTo>
                    <a:pt x="112" y="243"/>
                  </a:lnTo>
                  <a:lnTo>
                    <a:pt x="112" y="236"/>
                  </a:lnTo>
                  <a:lnTo>
                    <a:pt x="112" y="226"/>
                  </a:lnTo>
                  <a:lnTo>
                    <a:pt x="112" y="221"/>
                  </a:lnTo>
                  <a:lnTo>
                    <a:pt x="112" y="214"/>
                  </a:lnTo>
                  <a:lnTo>
                    <a:pt x="106" y="210"/>
                  </a:lnTo>
                  <a:lnTo>
                    <a:pt x="106" y="205"/>
                  </a:lnTo>
                  <a:lnTo>
                    <a:pt x="106" y="200"/>
                  </a:lnTo>
                  <a:lnTo>
                    <a:pt x="106" y="193"/>
                  </a:lnTo>
                  <a:lnTo>
                    <a:pt x="106" y="188"/>
                  </a:lnTo>
                  <a:lnTo>
                    <a:pt x="106" y="183"/>
                  </a:lnTo>
                  <a:lnTo>
                    <a:pt x="106" y="171"/>
                  </a:lnTo>
                  <a:lnTo>
                    <a:pt x="106" y="167"/>
                  </a:lnTo>
                  <a:lnTo>
                    <a:pt x="106" y="162"/>
                  </a:lnTo>
                  <a:lnTo>
                    <a:pt x="106" y="157"/>
                  </a:lnTo>
                  <a:lnTo>
                    <a:pt x="106" y="150"/>
                  </a:lnTo>
                  <a:lnTo>
                    <a:pt x="106" y="145"/>
                  </a:lnTo>
                  <a:lnTo>
                    <a:pt x="100" y="140"/>
                  </a:lnTo>
                  <a:lnTo>
                    <a:pt x="100" y="136"/>
                  </a:lnTo>
                  <a:lnTo>
                    <a:pt x="100" y="128"/>
                  </a:lnTo>
                  <a:lnTo>
                    <a:pt x="100" y="119"/>
                  </a:lnTo>
                  <a:lnTo>
                    <a:pt x="100" y="114"/>
                  </a:lnTo>
                  <a:lnTo>
                    <a:pt x="100" y="107"/>
                  </a:lnTo>
                  <a:lnTo>
                    <a:pt x="100" y="102"/>
                  </a:lnTo>
                  <a:lnTo>
                    <a:pt x="100" y="97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2" y="81"/>
                  </a:lnTo>
                  <a:lnTo>
                    <a:pt x="92" y="76"/>
                  </a:lnTo>
                  <a:lnTo>
                    <a:pt x="86" y="71"/>
                  </a:lnTo>
                  <a:lnTo>
                    <a:pt x="86" y="64"/>
                  </a:lnTo>
                  <a:lnTo>
                    <a:pt x="86" y="59"/>
                  </a:lnTo>
                  <a:lnTo>
                    <a:pt x="80" y="54"/>
                  </a:lnTo>
                  <a:lnTo>
                    <a:pt x="80" y="50"/>
                  </a:lnTo>
                  <a:lnTo>
                    <a:pt x="74" y="42"/>
                  </a:lnTo>
                  <a:lnTo>
                    <a:pt x="74" y="38"/>
                  </a:lnTo>
                  <a:lnTo>
                    <a:pt x="65" y="33"/>
                  </a:lnTo>
                  <a:lnTo>
                    <a:pt x="59" y="28"/>
                  </a:lnTo>
                  <a:lnTo>
                    <a:pt x="59" y="21"/>
                  </a:lnTo>
                  <a:lnTo>
                    <a:pt x="53" y="16"/>
                  </a:lnTo>
                  <a:lnTo>
                    <a:pt x="47" y="11"/>
                  </a:lnTo>
                  <a:lnTo>
                    <a:pt x="38" y="7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2" y="7"/>
                  </a:lnTo>
                  <a:lnTo>
                    <a:pt x="6" y="11"/>
                  </a:lnTo>
                  <a:lnTo>
                    <a:pt x="6" y="16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6" y="38"/>
                  </a:lnTo>
                  <a:lnTo>
                    <a:pt x="6" y="42"/>
                  </a:lnTo>
                  <a:lnTo>
                    <a:pt x="6" y="54"/>
                  </a:lnTo>
                  <a:lnTo>
                    <a:pt x="6" y="59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0" y="76"/>
                  </a:lnTo>
                  <a:lnTo>
                    <a:pt x="0" y="81"/>
                  </a:lnTo>
                  <a:lnTo>
                    <a:pt x="0" y="85"/>
                  </a:lnTo>
                  <a:lnTo>
                    <a:pt x="0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6" y="140"/>
                  </a:lnTo>
                  <a:lnTo>
                    <a:pt x="6" y="145"/>
                  </a:lnTo>
                  <a:lnTo>
                    <a:pt x="6" y="150"/>
                  </a:lnTo>
                  <a:lnTo>
                    <a:pt x="6" y="157"/>
                  </a:lnTo>
                  <a:lnTo>
                    <a:pt x="6" y="162"/>
                  </a:lnTo>
                  <a:lnTo>
                    <a:pt x="6" y="167"/>
                  </a:lnTo>
                  <a:lnTo>
                    <a:pt x="6" y="171"/>
                  </a:lnTo>
                  <a:lnTo>
                    <a:pt x="6" y="183"/>
                  </a:lnTo>
                  <a:lnTo>
                    <a:pt x="6" y="188"/>
                  </a:lnTo>
                  <a:lnTo>
                    <a:pt x="6" y="193"/>
                  </a:lnTo>
                  <a:lnTo>
                    <a:pt x="6" y="200"/>
                  </a:lnTo>
                  <a:lnTo>
                    <a:pt x="12" y="205"/>
                  </a:lnTo>
                  <a:lnTo>
                    <a:pt x="12" y="210"/>
                  </a:lnTo>
                  <a:lnTo>
                    <a:pt x="12" y="214"/>
                  </a:lnTo>
                  <a:lnTo>
                    <a:pt x="12" y="221"/>
                  </a:lnTo>
                  <a:lnTo>
                    <a:pt x="12" y="226"/>
                  </a:lnTo>
                  <a:lnTo>
                    <a:pt x="12" y="236"/>
                  </a:lnTo>
                  <a:lnTo>
                    <a:pt x="12" y="243"/>
                  </a:lnTo>
                  <a:lnTo>
                    <a:pt x="12" y="248"/>
                  </a:lnTo>
                  <a:lnTo>
                    <a:pt x="12" y="252"/>
                  </a:lnTo>
                  <a:lnTo>
                    <a:pt x="21" y="257"/>
                  </a:lnTo>
                  <a:lnTo>
                    <a:pt x="21" y="264"/>
                  </a:lnTo>
                  <a:lnTo>
                    <a:pt x="21" y="269"/>
                  </a:lnTo>
                  <a:lnTo>
                    <a:pt x="21" y="274"/>
                  </a:lnTo>
                  <a:lnTo>
                    <a:pt x="21" y="279"/>
                  </a:lnTo>
                  <a:lnTo>
                    <a:pt x="21" y="286"/>
                  </a:lnTo>
                  <a:lnTo>
                    <a:pt x="21" y="295"/>
                  </a:lnTo>
                  <a:lnTo>
                    <a:pt x="27" y="300"/>
                  </a:lnTo>
                  <a:lnTo>
                    <a:pt x="27" y="307"/>
                  </a:lnTo>
                  <a:lnTo>
                    <a:pt x="27" y="312"/>
                  </a:lnTo>
                  <a:lnTo>
                    <a:pt x="27" y="317"/>
                  </a:lnTo>
                  <a:lnTo>
                    <a:pt x="27" y="322"/>
                  </a:lnTo>
                  <a:lnTo>
                    <a:pt x="33" y="329"/>
                  </a:lnTo>
                  <a:lnTo>
                    <a:pt x="33" y="334"/>
                  </a:lnTo>
                  <a:lnTo>
                    <a:pt x="33" y="338"/>
                  </a:lnTo>
                  <a:lnTo>
                    <a:pt x="33" y="343"/>
                  </a:lnTo>
                  <a:lnTo>
                    <a:pt x="33" y="350"/>
                  </a:lnTo>
                  <a:lnTo>
                    <a:pt x="38" y="355"/>
                  </a:lnTo>
                  <a:lnTo>
                    <a:pt x="38" y="360"/>
                  </a:lnTo>
                  <a:lnTo>
                    <a:pt x="38" y="365"/>
                  </a:lnTo>
                  <a:lnTo>
                    <a:pt x="38" y="372"/>
                  </a:lnTo>
                  <a:lnTo>
                    <a:pt x="47" y="381"/>
                  </a:lnTo>
                  <a:lnTo>
                    <a:pt x="47" y="386"/>
                  </a:lnTo>
                  <a:lnTo>
                    <a:pt x="47" y="393"/>
                  </a:lnTo>
                  <a:lnTo>
                    <a:pt x="53" y="398"/>
                  </a:lnTo>
                  <a:lnTo>
                    <a:pt x="53" y="403"/>
                  </a:lnTo>
                  <a:lnTo>
                    <a:pt x="53" y="408"/>
                  </a:lnTo>
                  <a:lnTo>
                    <a:pt x="59" y="415"/>
                  </a:lnTo>
                  <a:lnTo>
                    <a:pt x="59" y="420"/>
                  </a:lnTo>
                  <a:lnTo>
                    <a:pt x="65" y="424"/>
                  </a:lnTo>
                  <a:lnTo>
                    <a:pt x="65" y="429"/>
                  </a:lnTo>
                  <a:lnTo>
                    <a:pt x="74" y="436"/>
                  </a:lnTo>
                  <a:lnTo>
                    <a:pt x="74" y="441"/>
                  </a:lnTo>
                  <a:lnTo>
                    <a:pt x="80" y="446"/>
                  </a:lnTo>
                  <a:lnTo>
                    <a:pt x="80" y="451"/>
                  </a:lnTo>
                  <a:lnTo>
                    <a:pt x="86" y="458"/>
                  </a:lnTo>
                  <a:lnTo>
                    <a:pt x="86" y="462"/>
                  </a:lnTo>
                  <a:lnTo>
                    <a:pt x="92" y="467"/>
                  </a:lnTo>
                  <a:lnTo>
                    <a:pt x="100" y="467"/>
                  </a:lnTo>
                  <a:lnTo>
                    <a:pt x="106" y="472"/>
                  </a:lnTo>
                  <a:lnTo>
                    <a:pt x="112" y="472"/>
                  </a:lnTo>
                  <a:lnTo>
                    <a:pt x="118" y="467"/>
                  </a:lnTo>
                  <a:lnTo>
                    <a:pt x="127" y="462"/>
                  </a:lnTo>
                  <a:lnTo>
                    <a:pt x="127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6" name="Freeform 16"/>
            <p:cNvSpPr>
              <a:spLocks noChangeAspect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4106" y="998"/>
              <a:ext cx="57" cy="193"/>
            </a:xfrm>
            <a:custGeom>
              <a:avLst/>
              <a:gdLst>
                <a:gd name="T0" fmla="*/ 5 w 106"/>
                <a:gd name="T1" fmla="*/ 21 h 326"/>
                <a:gd name="T2" fmla="*/ 8 w 106"/>
                <a:gd name="T3" fmla="*/ 44 h 326"/>
                <a:gd name="T4" fmla="*/ 14 w 106"/>
                <a:gd name="T5" fmla="*/ 46 h 326"/>
                <a:gd name="T6" fmla="*/ 11 w 106"/>
                <a:gd name="T7" fmla="*/ 25 h 326"/>
                <a:gd name="T8" fmla="*/ 11 w 106"/>
                <a:gd name="T9" fmla="*/ 2 h 326"/>
                <a:gd name="T10" fmla="*/ 11 w 106"/>
                <a:gd name="T11" fmla="*/ 18 h 326"/>
                <a:gd name="T12" fmla="*/ 14 w 106"/>
                <a:gd name="T13" fmla="*/ 41 h 326"/>
                <a:gd name="T14" fmla="*/ 14 w 106"/>
                <a:gd name="T15" fmla="*/ 63 h 326"/>
                <a:gd name="T16" fmla="*/ 19 w 106"/>
                <a:gd name="T17" fmla="*/ 85 h 326"/>
                <a:gd name="T18" fmla="*/ 22 w 106"/>
                <a:gd name="T19" fmla="*/ 104 h 326"/>
                <a:gd name="T20" fmla="*/ 25 w 106"/>
                <a:gd name="T21" fmla="*/ 110 h 326"/>
                <a:gd name="T22" fmla="*/ 25 w 106"/>
                <a:gd name="T23" fmla="*/ 97 h 326"/>
                <a:gd name="T24" fmla="*/ 22 w 106"/>
                <a:gd name="T25" fmla="*/ 79 h 326"/>
                <a:gd name="T26" fmla="*/ 22 w 106"/>
                <a:gd name="T27" fmla="*/ 56 h 326"/>
                <a:gd name="T28" fmla="*/ 22 w 106"/>
                <a:gd name="T29" fmla="*/ 34 h 326"/>
                <a:gd name="T30" fmla="*/ 19 w 106"/>
                <a:gd name="T31" fmla="*/ 15 h 326"/>
                <a:gd name="T32" fmla="*/ 25 w 106"/>
                <a:gd name="T33" fmla="*/ 25 h 326"/>
                <a:gd name="T34" fmla="*/ 29 w 106"/>
                <a:gd name="T35" fmla="*/ 46 h 326"/>
                <a:gd name="T36" fmla="*/ 29 w 106"/>
                <a:gd name="T37" fmla="*/ 69 h 326"/>
                <a:gd name="T38" fmla="*/ 33 w 106"/>
                <a:gd name="T39" fmla="*/ 89 h 326"/>
                <a:gd name="T40" fmla="*/ 37 w 106"/>
                <a:gd name="T41" fmla="*/ 110 h 326"/>
                <a:gd name="T42" fmla="*/ 40 w 106"/>
                <a:gd name="T43" fmla="*/ 107 h 326"/>
                <a:gd name="T44" fmla="*/ 40 w 106"/>
                <a:gd name="T45" fmla="*/ 85 h 326"/>
                <a:gd name="T46" fmla="*/ 37 w 106"/>
                <a:gd name="T47" fmla="*/ 63 h 326"/>
                <a:gd name="T48" fmla="*/ 33 w 106"/>
                <a:gd name="T49" fmla="*/ 41 h 326"/>
                <a:gd name="T50" fmla="*/ 37 w 106"/>
                <a:gd name="T51" fmla="*/ 44 h 326"/>
                <a:gd name="T52" fmla="*/ 40 w 106"/>
                <a:gd name="T53" fmla="*/ 66 h 326"/>
                <a:gd name="T54" fmla="*/ 40 w 106"/>
                <a:gd name="T55" fmla="*/ 89 h 326"/>
                <a:gd name="T56" fmla="*/ 43 w 106"/>
                <a:gd name="T57" fmla="*/ 110 h 326"/>
                <a:gd name="T58" fmla="*/ 43 w 106"/>
                <a:gd name="T59" fmla="*/ 130 h 326"/>
                <a:gd name="T60" fmla="*/ 54 w 106"/>
                <a:gd name="T61" fmla="*/ 145 h 326"/>
                <a:gd name="T62" fmla="*/ 51 w 106"/>
                <a:gd name="T63" fmla="*/ 123 h 326"/>
                <a:gd name="T64" fmla="*/ 47 w 106"/>
                <a:gd name="T65" fmla="*/ 104 h 326"/>
                <a:gd name="T66" fmla="*/ 47 w 106"/>
                <a:gd name="T67" fmla="*/ 82 h 326"/>
                <a:gd name="T68" fmla="*/ 43 w 106"/>
                <a:gd name="T69" fmla="*/ 59 h 326"/>
                <a:gd name="T70" fmla="*/ 43 w 106"/>
                <a:gd name="T71" fmla="*/ 38 h 326"/>
                <a:gd name="T72" fmla="*/ 47 w 106"/>
                <a:gd name="T73" fmla="*/ 46 h 326"/>
                <a:gd name="T74" fmla="*/ 51 w 106"/>
                <a:gd name="T75" fmla="*/ 69 h 326"/>
                <a:gd name="T76" fmla="*/ 54 w 106"/>
                <a:gd name="T77" fmla="*/ 89 h 326"/>
                <a:gd name="T78" fmla="*/ 54 w 106"/>
                <a:gd name="T79" fmla="*/ 110 h 326"/>
                <a:gd name="T80" fmla="*/ 57 w 106"/>
                <a:gd name="T81" fmla="*/ 133 h 326"/>
                <a:gd name="T82" fmla="*/ 57 w 106"/>
                <a:gd name="T83" fmla="*/ 155 h 326"/>
                <a:gd name="T84" fmla="*/ 54 w 106"/>
                <a:gd name="T85" fmla="*/ 178 h 326"/>
                <a:gd name="T86" fmla="*/ 43 w 106"/>
                <a:gd name="T87" fmla="*/ 186 h 326"/>
                <a:gd name="T88" fmla="*/ 33 w 106"/>
                <a:gd name="T89" fmla="*/ 168 h 326"/>
                <a:gd name="T90" fmla="*/ 25 w 106"/>
                <a:gd name="T91" fmla="*/ 148 h 326"/>
                <a:gd name="T92" fmla="*/ 19 w 106"/>
                <a:gd name="T93" fmla="*/ 130 h 326"/>
                <a:gd name="T94" fmla="*/ 14 w 106"/>
                <a:gd name="T95" fmla="*/ 110 h 326"/>
                <a:gd name="T96" fmla="*/ 11 w 106"/>
                <a:gd name="T97" fmla="*/ 89 h 326"/>
                <a:gd name="T98" fmla="*/ 8 w 106"/>
                <a:gd name="T99" fmla="*/ 69 h 326"/>
                <a:gd name="T100" fmla="*/ 8 w 106"/>
                <a:gd name="T101" fmla="*/ 46 h 326"/>
                <a:gd name="T102" fmla="*/ 5 w 106"/>
                <a:gd name="T103" fmla="*/ 25 h 326"/>
                <a:gd name="T104" fmla="*/ 5 w 106"/>
                <a:gd name="T105" fmla="*/ 5 h 32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06" h="326">
                  <a:moveTo>
                    <a:pt x="9" y="4"/>
                  </a:moveTo>
                  <a:lnTo>
                    <a:pt x="9" y="14"/>
                  </a:lnTo>
                  <a:lnTo>
                    <a:pt x="9" y="21"/>
                  </a:lnTo>
                  <a:lnTo>
                    <a:pt x="9" y="26"/>
                  </a:lnTo>
                  <a:lnTo>
                    <a:pt x="9" y="31"/>
                  </a:lnTo>
                  <a:lnTo>
                    <a:pt x="9" y="35"/>
                  </a:lnTo>
                  <a:lnTo>
                    <a:pt x="9" y="47"/>
                  </a:lnTo>
                  <a:lnTo>
                    <a:pt x="9" y="52"/>
                  </a:lnTo>
                  <a:lnTo>
                    <a:pt x="9" y="57"/>
                  </a:lnTo>
                  <a:lnTo>
                    <a:pt x="9" y="64"/>
                  </a:lnTo>
                  <a:lnTo>
                    <a:pt x="15" y="69"/>
                  </a:lnTo>
                  <a:lnTo>
                    <a:pt x="15" y="74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21" y="85"/>
                  </a:lnTo>
                  <a:lnTo>
                    <a:pt x="21" y="90"/>
                  </a:lnTo>
                  <a:lnTo>
                    <a:pt x="26" y="90"/>
                  </a:lnTo>
                  <a:lnTo>
                    <a:pt x="26" y="78"/>
                  </a:lnTo>
                  <a:lnTo>
                    <a:pt x="26" y="74"/>
                  </a:lnTo>
                  <a:lnTo>
                    <a:pt x="26" y="69"/>
                  </a:lnTo>
                  <a:lnTo>
                    <a:pt x="26" y="64"/>
                  </a:lnTo>
                  <a:lnTo>
                    <a:pt x="21" y="57"/>
                  </a:lnTo>
                  <a:lnTo>
                    <a:pt x="21" y="52"/>
                  </a:lnTo>
                  <a:lnTo>
                    <a:pt x="21" y="43"/>
                  </a:lnTo>
                  <a:lnTo>
                    <a:pt x="21" y="35"/>
                  </a:lnTo>
                  <a:lnTo>
                    <a:pt x="21" y="31"/>
                  </a:lnTo>
                  <a:lnTo>
                    <a:pt x="21" y="26"/>
                  </a:lnTo>
                  <a:lnTo>
                    <a:pt x="21" y="21"/>
                  </a:lnTo>
                  <a:lnTo>
                    <a:pt x="21" y="9"/>
                  </a:lnTo>
                  <a:lnTo>
                    <a:pt x="21" y="4"/>
                  </a:lnTo>
                  <a:lnTo>
                    <a:pt x="21" y="0"/>
                  </a:lnTo>
                  <a:lnTo>
                    <a:pt x="21" y="4"/>
                  </a:lnTo>
                  <a:lnTo>
                    <a:pt x="21" y="9"/>
                  </a:lnTo>
                  <a:lnTo>
                    <a:pt x="21" y="14"/>
                  </a:lnTo>
                  <a:lnTo>
                    <a:pt x="21" y="26"/>
                  </a:lnTo>
                  <a:lnTo>
                    <a:pt x="21" y="31"/>
                  </a:lnTo>
                  <a:lnTo>
                    <a:pt x="21" y="35"/>
                  </a:lnTo>
                  <a:lnTo>
                    <a:pt x="21" y="43"/>
                  </a:lnTo>
                  <a:lnTo>
                    <a:pt x="21" y="47"/>
                  </a:lnTo>
                  <a:lnTo>
                    <a:pt x="26" y="52"/>
                  </a:lnTo>
                  <a:lnTo>
                    <a:pt x="26" y="57"/>
                  </a:lnTo>
                  <a:lnTo>
                    <a:pt x="26" y="69"/>
                  </a:lnTo>
                  <a:lnTo>
                    <a:pt x="26" y="74"/>
                  </a:lnTo>
                  <a:lnTo>
                    <a:pt x="26" y="78"/>
                  </a:lnTo>
                  <a:lnTo>
                    <a:pt x="26" y="85"/>
                  </a:lnTo>
                  <a:lnTo>
                    <a:pt x="26" y="90"/>
                  </a:lnTo>
                  <a:lnTo>
                    <a:pt x="26" y="95"/>
                  </a:lnTo>
                  <a:lnTo>
                    <a:pt x="26" y="107"/>
                  </a:lnTo>
                  <a:lnTo>
                    <a:pt x="26" y="112"/>
                  </a:lnTo>
                  <a:lnTo>
                    <a:pt x="26" y="116"/>
                  </a:lnTo>
                  <a:lnTo>
                    <a:pt x="26" y="121"/>
                  </a:lnTo>
                  <a:lnTo>
                    <a:pt x="26" y="128"/>
                  </a:lnTo>
                  <a:lnTo>
                    <a:pt x="35" y="133"/>
                  </a:lnTo>
                  <a:lnTo>
                    <a:pt x="35" y="143"/>
                  </a:lnTo>
                  <a:lnTo>
                    <a:pt x="35" y="150"/>
                  </a:lnTo>
                  <a:lnTo>
                    <a:pt x="35" y="155"/>
                  </a:lnTo>
                  <a:lnTo>
                    <a:pt x="35" y="159"/>
                  </a:lnTo>
                  <a:lnTo>
                    <a:pt x="35" y="164"/>
                  </a:lnTo>
                  <a:lnTo>
                    <a:pt x="35" y="171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86"/>
                  </a:lnTo>
                  <a:lnTo>
                    <a:pt x="41" y="176"/>
                  </a:lnTo>
                  <a:lnTo>
                    <a:pt x="41" y="181"/>
                  </a:lnTo>
                  <a:lnTo>
                    <a:pt x="47" y="186"/>
                  </a:lnTo>
                  <a:lnTo>
                    <a:pt x="53" y="193"/>
                  </a:lnTo>
                  <a:lnTo>
                    <a:pt x="53" y="186"/>
                  </a:lnTo>
                  <a:lnTo>
                    <a:pt x="53" y="181"/>
                  </a:lnTo>
                  <a:lnTo>
                    <a:pt x="47" y="176"/>
                  </a:lnTo>
                  <a:lnTo>
                    <a:pt x="47" y="171"/>
                  </a:lnTo>
                  <a:lnTo>
                    <a:pt x="47" y="164"/>
                  </a:lnTo>
                  <a:lnTo>
                    <a:pt x="47" y="159"/>
                  </a:lnTo>
                  <a:lnTo>
                    <a:pt x="47" y="155"/>
                  </a:lnTo>
                  <a:lnTo>
                    <a:pt x="47" y="150"/>
                  </a:lnTo>
                  <a:lnTo>
                    <a:pt x="47" y="143"/>
                  </a:lnTo>
                  <a:lnTo>
                    <a:pt x="41" y="138"/>
                  </a:lnTo>
                  <a:lnTo>
                    <a:pt x="41" y="133"/>
                  </a:lnTo>
                  <a:lnTo>
                    <a:pt x="41" y="128"/>
                  </a:lnTo>
                  <a:lnTo>
                    <a:pt x="41" y="116"/>
                  </a:lnTo>
                  <a:lnTo>
                    <a:pt x="41" y="112"/>
                  </a:lnTo>
                  <a:lnTo>
                    <a:pt x="41" y="107"/>
                  </a:lnTo>
                  <a:lnTo>
                    <a:pt x="41" y="100"/>
                  </a:lnTo>
                  <a:lnTo>
                    <a:pt x="41" y="95"/>
                  </a:lnTo>
                  <a:lnTo>
                    <a:pt x="41" y="90"/>
                  </a:lnTo>
                  <a:lnTo>
                    <a:pt x="41" y="85"/>
                  </a:lnTo>
                  <a:lnTo>
                    <a:pt x="41" y="78"/>
                  </a:lnTo>
                  <a:lnTo>
                    <a:pt x="41" y="74"/>
                  </a:lnTo>
                  <a:lnTo>
                    <a:pt x="41" y="69"/>
                  </a:lnTo>
                  <a:lnTo>
                    <a:pt x="41" y="57"/>
                  </a:lnTo>
                  <a:lnTo>
                    <a:pt x="41" y="52"/>
                  </a:lnTo>
                  <a:lnTo>
                    <a:pt x="41" y="47"/>
                  </a:lnTo>
                  <a:lnTo>
                    <a:pt x="41" y="43"/>
                  </a:lnTo>
                  <a:lnTo>
                    <a:pt x="41" y="35"/>
                  </a:lnTo>
                  <a:lnTo>
                    <a:pt x="41" y="31"/>
                  </a:lnTo>
                  <a:lnTo>
                    <a:pt x="35" y="26"/>
                  </a:lnTo>
                  <a:lnTo>
                    <a:pt x="35" y="21"/>
                  </a:lnTo>
                  <a:lnTo>
                    <a:pt x="41" y="21"/>
                  </a:lnTo>
                  <a:lnTo>
                    <a:pt x="41" y="31"/>
                  </a:lnTo>
                  <a:lnTo>
                    <a:pt x="47" y="31"/>
                  </a:lnTo>
                  <a:lnTo>
                    <a:pt x="47" y="35"/>
                  </a:lnTo>
                  <a:lnTo>
                    <a:pt x="47" y="43"/>
                  </a:lnTo>
                  <a:lnTo>
                    <a:pt x="47" y="47"/>
                  </a:lnTo>
                  <a:lnTo>
                    <a:pt x="47" y="57"/>
                  </a:lnTo>
                  <a:lnTo>
                    <a:pt x="47" y="64"/>
                  </a:lnTo>
                  <a:lnTo>
                    <a:pt x="47" y="69"/>
                  </a:lnTo>
                  <a:lnTo>
                    <a:pt x="53" y="74"/>
                  </a:lnTo>
                  <a:lnTo>
                    <a:pt x="53" y="78"/>
                  </a:lnTo>
                  <a:lnTo>
                    <a:pt x="53" y="85"/>
                  </a:lnTo>
                  <a:lnTo>
                    <a:pt x="53" y="90"/>
                  </a:lnTo>
                  <a:lnTo>
                    <a:pt x="53" y="95"/>
                  </a:lnTo>
                  <a:lnTo>
                    <a:pt x="53" y="100"/>
                  </a:lnTo>
                  <a:lnTo>
                    <a:pt x="53" y="107"/>
                  </a:lnTo>
                  <a:lnTo>
                    <a:pt x="53" y="116"/>
                  </a:lnTo>
                  <a:lnTo>
                    <a:pt x="53" y="121"/>
                  </a:lnTo>
                  <a:lnTo>
                    <a:pt x="53" y="128"/>
                  </a:lnTo>
                  <a:lnTo>
                    <a:pt x="53" y="133"/>
                  </a:lnTo>
                  <a:lnTo>
                    <a:pt x="62" y="138"/>
                  </a:lnTo>
                  <a:lnTo>
                    <a:pt x="62" y="143"/>
                  </a:lnTo>
                  <a:lnTo>
                    <a:pt x="62" y="150"/>
                  </a:lnTo>
                  <a:lnTo>
                    <a:pt x="62" y="155"/>
                  </a:lnTo>
                  <a:lnTo>
                    <a:pt x="62" y="159"/>
                  </a:lnTo>
                  <a:lnTo>
                    <a:pt x="62" y="171"/>
                  </a:lnTo>
                  <a:lnTo>
                    <a:pt x="62" y="176"/>
                  </a:lnTo>
                  <a:lnTo>
                    <a:pt x="68" y="181"/>
                  </a:lnTo>
                  <a:lnTo>
                    <a:pt x="68" y="186"/>
                  </a:lnTo>
                  <a:lnTo>
                    <a:pt x="68" y="193"/>
                  </a:lnTo>
                  <a:lnTo>
                    <a:pt x="68" y="198"/>
                  </a:lnTo>
                  <a:lnTo>
                    <a:pt x="74" y="198"/>
                  </a:lnTo>
                  <a:lnTo>
                    <a:pt x="74" y="193"/>
                  </a:lnTo>
                  <a:lnTo>
                    <a:pt x="74" y="186"/>
                  </a:lnTo>
                  <a:lnTo>
                    <a:pt x="74" y="181"/>
                  </a:lnTo>
                  <a:lnTo>
                    <a:pt x="74" y="176"/>
                  </a:lnTo>
                  <a:lnTo>
                    <a:pt x="74" y="171"/>
                  </a:lnTo>
                  <a:lnTo>
                    <a:pt x="74" y="164"/>
                  </a:lnTo>
                  <a:lnTo>
                    <a:pt x="74" y="159"/>
                  </a:lnTo>
                  <a:lnTo>
                    <a:pt x="74" y="150"/>
                  </a:lnTo>
                  <a:lnTo>
                    <a:pt x="74" y="143"/>
                  </a:lnTo>
                  <a:lnTo>
                    <a:pt x="68" y="138"/>
                  </a:lnTo>
                  <a:lnTo>
                    <a:pt x="68" y="133"/>
                  </a:lnTo>
                  <a:lnTo>
                    <a:pt x="68" y="128"/>
                  </a:lnTo>
                  <a:lnTo>
                    <a:pt x="68" y="121"/>
                  </a:lnTo>
                  <a:lnTo>
                    <a:pt x="68" y="112"/>
                  </a:lnTo>
                  <a:lnTo>
                    <a:pt x="68" y="107"/>
                  </a:lnTo>
                  <a:lnTo>
                    <a:pt x="68" y="100"/>
                  </a:lnTo>
                  <a:lnTo>
                    <a:pt x="68" y="95"/>
                  </a:lnTo>
                  <a:lnTo>
                    <a:pt x="68" y="90"/>
                  </a:lnTo>
                  <a:lnTo>
                    <a:pt x="68" y="85"/>
                  </a:lnTo>
                  <a:lnTo>
                    <a:pt x="62" y="78"/>
                  </a:lnTo>
                  <a:lnTo>
                    <a:pt x="62" y="69"/>
                  </a:lnTo>
                  <a:lnTo>
                    <a:pt x="62" y="64"/>
                  </a:lnTo>
                  <a:lnTo>
                    <a:pt x="62" y="57"/>
                  </a:lnTo>
                  <a:lnTo>
                    <a:pt x="62" y="52"/>
                  </a:lnTo>
                  <a:lnTo>
                    <a:pt x="68" y="57"/>
                  </a:lnTo>
                  <a:lnTo>
                    <a:pt x="68" y="64"/>
                  </a:lnTo>
                  <a:lnTo>
                    <a:pt x="68" y="74"/>
                  </a:lnTo>
                  <a:lnTo>
                    <a:pt x="68" y="78"/>
                  </a:lnTo>
                  <a:lnTo>
                    <a:pt x="68" y="85"/>
                  </a:lnTo>
                  <a:lnTo>
                    <a:pt x="68" y="90"/>
                  </a:lnTo>
                  <a:lnTo>
                    <a:pt x="74" y="100"/>
                  </a:lnTo>
                  <a:lnTo>
                    <a:pt x="74" y="107"/>
                  </a:lnTo>
                  <a:lnTo>
                    <a:pt x="74" y="112"/>
                  </a:lnTo>
                  <a:lnTo>
                    <a:pt x="74" y="116"/>
                  </a:lnTo>
                  <a:lnTo>
                    <a:pt x="74" y="121"/>
                  </a:lnTo>
                  <a:lnTo>
                    <a:pt x="74" y="128"/>
                  </a:lnTo>
                  <a:lnTo>
                    <a:pt x="74" y="133"/>
                  </a:lnTo>
                  <a:lnTo>
                    <a:pt x="74" y="143"/>
                  </a:lnTo>
                  <a:lnTo>
                    <a:pt x="74" y="150"/>
                  </a:lnTo>
                  <a:lnTo>
                    <a:pt x="74" y="155"/>
                  </a:lnTo>
                  <a:lnTo>
                    <a:pt x="74" y="159"/>
                  </a:lnTo>
                  <a:lnTo>
                    <a:pt x="74" y="164"/>
                  </a:lnTo>
                  <a:lnTo>
                    <a:pt x="74" y="171"/>
                  </a:lnTo>
                  <a:lnTo>
                    <a:pt x="74" y="176"/>
                  </a:lnTo>
                  <a:lnTo>
                    <a:pt x="80" y="186"/>
                  </a:lnTo>
                  <a:lnTo>
                    <a:pt x="80" y="193"/>
                  </a:lnTo>
                  <a:lnTo>
                    <a:pt x="80" y="198"/>
                  </a:lnTo>
                  <a:lnTo>
                    <a:pt x="80" y="202"/>
                  </a:lnTo>
                  <a:lnTo>
                    <a:pt x="80" y="207"/>
                  </a:lnTo>
                  <a:lnTo>
                    <a:pt x="80" y="214"/>
                  </a:lnTo>
                  <a:lnTo>
                    <a:pt x="80" y="219"/>
                  </a:lnTo>
                  <a:lnTo>
                    <a:pt x="88" y="224"/>
                  </a:lnTo>
                  <a:lnTo>
                    <a:pt x="88" y="229"/>
                  </a:lnTo>
                  <a:lnTo>
                    <a:pt x="88" y="236"/>
                  </a:lnTo>
                  <a:lnTo>
                    <a:pt x="88" y="241"/>
                  </a:lnTo>
                  <a:lnTo>
                    <a:pt x="94" y="245"/>
                  </a:lnTo>
                  <a:lnTo>
                    <a:pt x="100" y="245"/>
                  </a:lnTo>
                  <a:lnTo>
                    <a:pt x="100" y="241"/>
                  </a:lnTo>
                  <a:lnTo>
                    <a:pt x="100" y="236"/>
                  </a:lnTo>
                  <a:lnTo>
                    <a:pt x="94" y="229"/>
                  </a:lnTo>
                  <a:lnTo>
                    <a:pt x="94" y="219"/>
                  </a:lnTo>
                  <a:lnTo>
                    <a:pt x="94" y="214"/>
                  </a:lnTo>
                  <a:lnTo>
                    <a:pt x="94" y="207"/>
                  </a:lnTo>
                  <a:lnTo>
                    <a:pt x="94" y="202"/>
                  </a:lnTo>
                  <a:lnTo>
                    <a:pt x="94" y="198"/>
                  </a:lnTo>
                  <a:lnTo>
                    <a:pt x="94" y="193"/>
                  </a:lnTo>
                  <a:lnTo>
                    <a:pt x="88" y="186"/>
                  </a:lnTo>
                  <a:lnTo>
                    <a:pt x="88" y="181"/>
                  </a:lnTo>
                  <a:lnTo>
                    <a:pt x="88" y="176"/>
                  </a:lnTo>
                  <a:lnTo>
                    <a:pt x="88" y="164"/>
                  </a:lnTo>
                  <a:lnTo>
                    <a:pt x="88" y="159"/>
                  </a:lnTo>
                  <a:lnTo>
                    <a:pt x="88" y="155"/>
                  </a:lnTo>
                  <a:lnTo>
                    <a:pt x="88" y="150"/>
                  </a:lnTo>
                  <a:lnTo>
                    <a:pt x="88" y="143"/>
                  </a:lnTo>
                  <a:lnTo>
                    <a:pt x="88" y="138"/>
                  </a:lnTo>
                  <a:lnTo>
                    <a:pt x="88" y="133"/>
                  </a:lnTo>
                  <a:lnTo>
                    <a:pt x="88" y="128"/>
                  </a:lnTo>
                  <a:lnTo>
                    <a:pt x="80" y="116"/>
                  </a:lnTo>
                  <a:lnTo>
                    <a:pt x="80" y="112"/>
                  </a:lnTo>
                  <a:lnTo>
                    <a:pt x="80" y="107"/>
                  </a:lnTo>
                  <a:lnTo>
                    <a:pt x="80" y="100"/>
                  </a:lnTo>
                  <a:lnTo>
                    <a:pt x="80" y="95"/>
                  </a:lnTo>
                  <a:lnTo>
                    <a:pt x="80" y="90"/>
                  </a:lnTo>
                  <a:lnTo>
                    <a:pt x="80" y="85"/>
                  </a:lnTo>
                  <a:lnTo>
                    <a:pt x="80" y="78"/>
                  </a:lnTo>
                  <a:lnTo>
                    <a:pt x="80" y="69"/>
                  </a:lnTo>
                  <a:lnTo>
                    <a:pt x="80" y="64"/>
                  </a:lnTo>
                  <a:lnTo>
                    <a:pt x="80" y="57"/>
                  </a:lnTo>
                  <a:lnTo>
                    <a:pt x="80" y="52"/>
                  </a:lnTo>
                  <a:lnTo>
                    <a:pt x="80" y="57"/>
                  </a:lnTo>
                  <a:lnTo>
                    <a:pt x="80" y="64"/>
                  </a:lnTo>
                  <a:lnTo>
                    <a:pt x="80" y="74"/>
                  </a:lnTo>
                  <a:lnTo>
                    <a:pt x="88" y="78"/>
                  </a:lnTo>
                  <a:lnTo>
                    <a:pt x="88" y="85"/>
                  </a:lnTo>
                  <a:lnTo>
                    <a:pt x="88" y="90"/>
                  </a:lnTo>
                  <a:lnTo>
                    <a:pt x="88" y="95"/>
                  </a:lnTo>
                  <a:lnTo>
                    <a:pt x="88" y="100"/>
                  </a:lnTo>
                  <a:lnTo>
                    <a:pt x="88" y="107"/>
                  </a:lnTo>
                  <a:lnTo>
                    <a:pt x="94" y="116"/>
                  </a:lnTo>
                  <a:lnTo>
                    <a:pt x="94" y="121"/>
                  </a:lnTo>
                  <a:lnTo>
                    <a:pt x="94" y="128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3"/>
                  </a:lnTo>
                  <a:lnTo>
                    <a:pt x="100" y="150"/>
                  </a:lnTo>
                  <a:lnTo>
                    <a:pt x="100" y="155"/>
                  </a:lnTo>
                  <a:lnTo>
                    <a:pt x="100" y="159"/>
                  </a:lnTo>
                  <a:lnTo>
                    <a:pt x="100" y="171"/>
                  </a:lnTo>
                  <a:lnTo>
                    <a:pt x="100" y="176"/>
                  </a:lnTo>
                  <a:lnTo>
                    <a:pt x="100" y="181"/>
                  </a:lnTo>
                  <a:lnTo>
                    <a:pt x="100" y="186"/>
                  </a:lnTo>
                  <a:lnTo>
                    <a:pt x="100" y="193"/>
                  </a:lnTo>
                  <a:lnTo>
                    <a:pt x="106" y="198"/>
                  </a:lnTo>
                  <a:lnTo>
                    <a:pt x="106" y="202"/>
                  </a:lnTo>
                  <a:lnTo>
                    <a:pt x="106" y="207"/>
                  </a:lnTo>
                  <a:lnTo>
                    <a:pt x="106" y="219"/>
                  </a:lnTo>
                  <a:lnTo>
                    <a:pt x="106" y="224"/>
                  </a:lnTo>
                  <a:lnTo>
                    <a:pt x="106" y="229"/>
                  </a:lnTo>
                  <a:lnTo>
                    <a:pt x="106" y="236"/>
                  </a:lnTo>
                  <a:lnTo>
                    <a:pt x="106" y="241"/>
                  </a:lnTo>
                  <a:lnTo>
                    <a:pt x="106" y="245"/>
                  </a:lnTo>
                  <a:lnTo>
                    <a:pt x="106" y="250"/>
                  </a:lnTo>
                  <a:lnTo>
                    <a:pt x="106" y="262"/>
                  </a:lnTo>
                  <a:lnTo>
                    <a:pt x="106" y="267"/>
                  </a:lnTo>
                  <a:lnTo>
                    <a:pt x="106" y="272"/>
                  </a:lnTo>
                  <a:lnTo>
                    <a:pt x="106" y="279"/>
                  </a:lnTo>
                  <a:lnTo>
                    <a:pt x="106" y="284"/>
                  </a:lnTo>
                  <a:lnTo>
                    <a:pt x="106" y="293"/>
                  </a:lnTo>
                  <a:lnTo>
                    <a:pt x="100" y="300"/>
                  </a:lnTo>
                  <a:lnTo>
                    <a:pt x="100" y="305"/>
                  </a:lnTo>
                  <a:lnTo>
                    <a:pt x="100" y="310"/>
                  </a:lnTo>
                  <a:lnTo>
                    <a:pt x="100" y="322"/>
                  </a:lnTo>
                  <a:lnTo>
                    <a:pt x="94" y="326"/>
                  </a:lnTo>
                  <a:lnTo>
                    <a:pt x="94" y="322"/>
                  </a:lnTo>
                  <a:lnTo>
                    <a:pt x="80" y="315"/>
                  </a:lnTo>
                  <a:lnTo>
                    <a:pt x="80" y="310"/>
                  </a:lnTo>
                  <a:lnTo>
                    <a:pt x="74" y="305"/>
                  </a:lnTo>
                  <a:lnTo>
                    <a:pt x="74" y="300"/>
                  </a:lnTo>
                  <a:lnTo>
                    <a:pt x="68" y="293"/>
                  </a:lnTo>
                  <a:lnTo>
                    <a:pt x="68" y="288"/>
                  </a:lnTo>
                  <a:lnTo>
                    <a:pt x="62" y="284"/>
                  </a:lnTo>
                  <a:lnTo>
                    <a:pt x="62" y="279"/>
                  </a:lnTo>
                  <a:lnTo>
                    <a:pt x="62" y="272"/>
                  </a:lnTo>
                  <a:lnTo>
                    <a:pt x="53" y="267"/>
                  </a:lnTo>
                  <a:lnTo>
                    <a:pt x="53" y="262"/>
                  </a:lnTo>
                  <a:lnTo>
                    <a:pt x="47" y="257"/>
                  </a:lnTo>
                  <a:lnTo>
                    <a:pt x="47" y="250"/>
                  </a:lnTo>
                  <a:lnTo>
                    <a:pt x="47" y="245"/>
                  </a:lnTo>
                  <a:lnTo>
                    <a:pt x="41" y="241"/>
                  </a:lnTo>
                  <a:lnTo>
                    <a:pt x="41" y="236"/>
                  </a:lnTo>
                  <a:lnTo>
                    <a:pt x="41" y="229"/>
                  </a:lnTo>
                  <a:lnTo>
                    <a:pt x="41" y="224"/>
                  </a:lnTo>
                  <a:lnTo>
                    <a:pt x="35" y="219"/>
                  </a:lnTo>
                  <a:lnTo>
                    <a:pt x="35" y="214"/>
                  </a:lnTo>
                  <a:lnTo>
                    <a:pt x="35" y="207"/>
                  </a:lnTo>
                  <a:lnTo>
                    <a:pt x="35" y="202"/>
                  </a:lnTo>
                  <a:lnTo>
                    <a:pt x="26" y="198"/>
                  </a:lnTo>
                  <a:lnTo>
                    <a:pt x="26" y="193"/>
                  </a:lnTo>
                  <a:lnTo>
                    <a:pt x="26" y="186"/>
                  </a:lnTo>
                  <a:lnTo>
                    <a:pt x="26" y="181"/>
                  </a:lnTo>
                  <a:lnTo>
                    <a:pt x="26" y="176"/>
                  </a:lnTo>
                  <a:lnTo>
                    <a:pt x="21" y="171"/>
                  </a:lnTo>
                  <a:lnTo>
                    <a:pt x="21" y="159"/>
                  </a:lnTo>
                  <a:lnTo>
                    <a:pt x="21" y="155"/>
                  </a:lnTo>
                  <a:lnTo>
                    <a:pt x="21" y="150"/>
                  </a:lnTo>
                  <a:lnTo>
                    <a:pt x="21" y="143"/>
                  </a:lnTo>
                  <a:lnTo>
                    <a:pt x="21" y="138"/>
                  </a:lnTo>
                  <a:lnTo>
                    <a:pt x="21" y="133"/>
                  </a:lnTo>
                  <a:lnTo>
                    <a:pt x="15" y="128"/>
                  </a:lnTo>
                  <a:lnTo>
                    <a:pt x="15" y="121"/>
                  </a:lnTo>
                  <a:lnTo>
                    <a:pt x="15" y="116"/>
                  </a:lnTo>
                  <a:lnTo>
                    <a:pt x="15" y="112"/>
                  </a:lnTo>
                  <a:lnTo>
                    <a:pt x="15" y="107"/>
                  </a:lnTo>
                  <a:lnTo>
                    <a:pt x="15" y="95"/>
                  </a:lnTo>
                  <a:lnTo>
                    <a:pt x="15" y="90"/>
                  </a:lnTo>
                  <a:lnTo>
                    <a:pt x="15" y="85"/>
                  </a:lnTo>
                  <a:lnTo>
                    <a:pt x="15" y="78"/>
                  </a:lnTo>
                  <a:lnTo>
                    <a:pt x="9" y="74"/>
                  </a:lnTo>
                  <a:lnTo>
                    <a:pt x="9" y="69"/>
                  </a:lnTo>
                  <a:lnTo>
                    <a:pt x="9" y="64"/>
                  </a:lnTo>
                  <a:lnTo>
                    <a:pt x="9" y="57"/>
                  </a:lnTo>
                  <a:lnTo>
                    <a:pt x="9" y="52"/>
                  </a:lnTo>
                  <a:lnTo>
                    <a:pt x="9" y="43"/>
                  </a:lnTo>
                  <a:lnTo>
                    <a:pt x="9" y="35"/>
                  </a:lnTo>
                  <a:lnTo>
                    <a:pt x="9" y="31"/>
                  </a:lnTo>
                  <a:lnTo>
                    <a:pt x="9" y="26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9" y="9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7" name="Freeform 17"/>
            <p:cNvSpPr>
              <a:spLocks noChangeAspect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4154" y="960"/>
              <a:ext cx="1" cy="3"/>
            </a:xfrm>
            <a:custGeom>
              <a:avLst/>
              <a:gdLst>
                <a:gd name="T0" fmla="*/ 0 w 1"/>
                <a:gd name="T1" fmla="*/ 3 h 5"/>
                <a:gd name="T2" fmla="*/ 0 w 1"/>
                <a:gd name="T3" fmla="*/ 0 h 5"/>
                <a:gd name="T4" fmla="*/ 0 w 1"/>
                <a:gd name="T5" fmla="*/ 3 h 5"/>
                <a:gd name="T6" fmla="*/ 0 w 1"/>
                <a:gd name="T7" fmla="*/ 3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5"/>
                  </a:move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8" name="Freeform 18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4154" y="1049"/>
              <a:ext cx="1" cy="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3 h 5"/>
                <a:gd name="T4" fmla="*/ 0 w 1"/>
                <a:gd name="T5" fmla="*/ 0 h 5"/>
                <a:gd name="T6" fmla="*/ 0 w 1"/>
                <a:gd name="T7" fmla="*/ 0 h 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59" name="Freeform 19"/>
            <p:cNvSpPr>
              <a:spLocks noChangeAspect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4152" y="978"/>
              <a:ext cx="3" cy="7"/>
            </a:xfrm>
            <a:custGeom>
              <a:avLst/>
              <a:gdLst>
                <a:gd name="T0" fmla="*/ 0 w 6"/>
                <a:gd name="T1" fmla="*/ 0 h 12"/>
                <a:gd name="T2" fmla="*/ 0 w 6"/>
                <a:gd name="T3" fmla="*/ 7 h 12"/>
                <a:gd name="T4" fmla="*/ 3 w 6"/>
                <a:gd name="T5" fmla="*/ 7 h 12"/>
                <a:gd name="T6" fmla="*/ 0 w 6"/>
                <a:gd name="T7" fmla="*/ 3 h 12"/>
                <a:gd name="T8" fmla="*/ 0 w 6"/>
                <a:gd name="T9" fmla="*/ 0 h 12"/>
                <a:gd name="T10" fmla="*/ 0 w 6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" h="12">
                  <a:moveTo>
                    <a:pt x="0" y="0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0" name="Freeform 20"/>
            <p:cNvSpPr>
              <a:spLocks noChangeAspect="1"/>
            </p:cNvSpPr>
            <p:nvPr>
              <p:custDataLst>
                <p:tags r:id="rId15"/>
              </p:custDataLst>
            </p:nvPr>
          </p:nvSpPr>
          <p:spPr bwMode="auto">
            <a:xfrm flipH="1">
              <a:off x="4144" y="956"/>
              <a:ext cx="5" cy="7"/>
            </a:xfrm>
            <a:custGeom>
              <a:avLst/>
              <a:gdLst>
                <a:gd name="T0" fmla="*/ 0 w 9"/>
                <a:gd name="T1" fmla="*/ 0 h 12"/>
                <a:gd name="T2" fmla="*/ 5 w 9"/>
                <a:gd name="T3" fmla="*/ 0 h 12"/>
                <a:gd name="T4" fmla="*/ 5 w 9"/>
                <a:gd name="T5" fmla="*/ 4 h 12"/>
                <a:gd name="T6" fmla="*/ 5 w 9"/>
                <a:gd name="T7" fmla="*/ 7 h 12"/>
                <a:gd name="T8" fmla="*/ 5 w 9"/>
                <a:gd name="T9" fmla="*/ 4 h 12"/>
                <a:gd name="T10" fmla="*/ 0 w 9"/>
                <a:gd name="T11" fmla="*/ 0 h 12"/>
                <a:gd name="T12" fmla="*/ 0 w 9"/>
                <a:gd name="T13" fmla="*/ 0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0"/>
                  </a:lnTo>
                  <a:lnTo>
                    <a:pt x="9" y="7"/>
                  </a:lnTo>
                  <a:lnTo>
                    <a:pt x="9" y="12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1" name="Freeform 21"/>
            <p:cNvSpPr>
              <a:spLocks noChangeAspect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148" y="1045"/>
              <a:ext cx="1" cy="4"/>
            </a:xfrm>
            <a:custGeom>
              <a:avLst/>
              <a:gdLst>
                <a:gd name="T0" fmla="*/ 0 w 1"/>
                <a:gd name="T1" fmla="*/ 4 h 7"/>
                <a:gd name="T2" fmla="*/ 0 w 1"/>
                <a:gd name="T3" fmla="*/ 0 h 7"/>
                <a:gd name="T4" fmla="*/ 0 w 1"/>
                <a:gd name="T5" fmla="*/ 4 h 7"/>
                <a:gd name="T6" fmla="*/ 0 w 1"/>
                <a:gd name="T7" fmla="*/ 4 h 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2" name="Freeform 22"/>
            <p:cNvSpPr>
              <a:spLocks noChangeAspect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4141" y="975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3 h 17"/>
                <a:gd name="T4" fmla="*/ 3 w 6"/>
                <a:gd name="T5" fmla="*/ 6 h 17"/>
                <a:gd name="T6" fmla="*/ 3 w 6"/>
                <a:gd name="T7" fmla="*/ 10 h 17"/>
                <a:gd name="T8" fmla="*/ 0 w 6"/>
                <a:gd name="T9" fmla="*/ 6 h 17"/>
                <a:gd name="T10" fmla="*/ 0 w 6"/>
                <a:gd name="T11" fmla="*/ 3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5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3" name="Freeform 23"/>
            <p:cNvSpPr>
              <a:spLocks noChangeAspect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4144" y="994"/>
              <a:ext cx="0" cy="4"/>
            </a:xfrm>
            <a:custGeom>
              <a:avLst/>
              <a:gdLst>
                <a:gd name="T0" fmla="*/ 4 h 8"/>
                <a:gd name="T1" fmla="*/ 0 h 8"/>
                <a:gd name="T2" fmla="*/ 4 h 8"/>
                <a:gd name="T3" fmla="*/ 4 h 8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4" name="Freeform 24"/>
            <p:cNvSpPr>
              <a:spLocks noChangeAspect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4144" y="1070"/>
              <a:ext cx="0" cy="4"/>
            </a:xfrm>
            <a:custGeom>
              <a:avLst/>
              <a:gdLst>
                <a:gd name="T0" fmla="*/ 4 h 7"/>
                <a:gd name="T1" fmla="*/ 0 h 7"/>
                <a:gd name="T2" fmla="*/ 4 h 7"/>
                <a:gd name="T3" fmla="*/ 4 h 7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5" name="Freeform 25"/>
            <p:cNvSpPr>
              <a:spLocks noChangeAspect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4141" y="1087"/>
              <a:ext cx="3" cy="6"/>
            </a:xfrm>
            <a:custGeom>
              <a:avLst/>
              <a:gdLst>
                <a:gd name="T0" fmla="*/ 0 w 6"/>
                <a:gd name="T1" fmla="*/ 0 h 9"/>
                <a:gd name="T2" fmla="*/ 3 w 6"/>
                <a:gd name="T3" fmla="*/ 3 h 9"/>
                <a:gd name="T4" fmla="*/ 3 w 6"/>
                <a:gd name="T5" fmla="*/ 6 h 9"/>
                <a:gd name="T6" fmla="*/ 0 w 6"/>
                <a:gd name="T7" fmla="*/ 6 h 9"/>
                <a:gd name="T8" fmla="*/ 0 w 6"/>
                <a:gd name="T9" fmla="*/ 3 h 9"/>
                <a:gd name="T10" fmla="*/ 0 w 6"/>
                <a:gd name="T11" fmla="*/ 0 h 9"/>
                <a:gd name="T12" fmla="*/ 0 w 6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lnTo>
                    <a:pt x="6" y="5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6" name="Freeform 26"/>
            <p:cNvSpPr>
              <a:spLocks noChangeAspect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3995" y="905"/>
              <a:ext cx="146" cy="305"/>
            </a:xfrm>
            <a:custGeom>
              <a:avLst/>
              <a:gdLst>
                <a:gd name="T0" fmla="*/ 18 w 272"/>
                <a:gd name="T1" fmla="*/ 17 h 516"/>
                <a:gd name="T2" fmla="*/ 21 w 272"/>
                <a:gd name="T3" fmla="*/ 17 h 516"/>
                <a:gd name="T4" fmla="*/ 21 w 272"/>
                <a:gd name="T5" fmla="*/ 10 h 516"/>
                <a:gd name="T6" fmla="*/ 11 w 272"/>
                <a:gd name="T7" fmla="*/ 0 h 516"/>
                <a:gd name="T8" fmla="*/ 28 w 272"/>
                <a:gd name="T9" fmla="*/ 13 h 516"/>
                <a:gd name="T10" fmla="*/ 54 w 272"/>
                <a:gd name="T11" fmla="*/ 20 h 516"/>
                <a:gd name="T12" fmla="*/ 32 w 272"/>
                <a:gd name="T13" fmla="*/ 7 h 516"/>
                <a:gd name="T14" fmla="*/ 46 w 272"/>
                <a:gd name="T15" fmla="*/ 13 h 516"/>
                <a:gd name="T16" fmla="*/ 63 w 272"/>
                <a:gd name="T17" fmla="*/ 30 h 516"/>
                <a:gd name="T18" fmla="*/ 89 w 272"/>
                <a:gd name="T19" fmla="*/ 35 h 516"/>
                <a:gd name="T20" fmla="*/ 68 w 272"/>
                <a:gd name="T21" fmla="*/ 22 h 516"/>
                <a:gd name="T22" fmla="*/ 68 w 272"/>
                <a:gd name="T23" fmla="*/ 17 h 516"/>
                <a:gd name="T24" fmla="*/ 86 w 272"/>
                <a:gd name="T25" fmla="*/ 30 h 516"/>
                <a:gd name="T26" fmla="*/ 71 w 272"/>
                <a:gd name="T27" fmla="*/ 10 h 516"/>
                <a:gd name="T28" fmla="*/ 89 w 272"/>
                <a:gd name="T29" fmla="*/ 22 h 516"/>
                <a:gd name="T30" fmla="*/ 97 w 272"/>
                <a:gd name="T31" fmla="*/ 22 h 516"/>
                <a:gd name="T32" fmla="*/ 103 w 272"/>
                <a:gd name="T33" fmla="*/ 33 h 516"/>
                <a:gd name="T34" fmla="*/ 86 w 272"/>
                <a:gd name="T35" fmla="*/ 55 h 516"/>
                <a:gd name="T36" fmla="*/ 71 w 272"/>
                <a:gd name="T37" fmla="*/ 73 h 516"/>
                <a:gd name="T38" fmla="*/ 68 w 272"/>
                <a:gd name="T39" fmla="*/ 96 h 516"/>
                <a:gd name="T40" fmla="*/ 68 w 272"/>
                <a:gd name="T41" fmla="*/ 124 h 516"/>
                <a:gd name="T42" fmla="*/ 75 w 272"/>
                <a:gd name="T43" fmla="*/ 134 h 516"/>
                <a:gd name="T44" fmla="*/ 78 w 272"/>
                <a:gd name="T45" fmla="*/ 112 h 516"/>
                <a:gd name="T46" fmla="*/ 89 w 272"/>
                <a:gd name="T47" fmla="*/ 93 h 516"/>
                <a:gd name="T48" fmla="*/ 114 w 272"/>
                <a:gd name="T49" fmla="*/ 83 h 516"/>
                <a:gd name="T50" fmla="*/ 103 w 272"/>
                <a:gd name="T51" fmla="*/ 93 h 516"/>
                <a:gd name="T52" fmla="*/ 89 w 272"/>
                <a:gd name="T53" fmla="*/ 112 h 516"/>
                <a:gd name="T54" fmla="*/ 78 w 272"/>
                <a:gd name="T55" fmla="*/ 131 h 516"/>
                <a:gd name="T56" fmla="*/ 75 w 272"/>
                <a:gd name="T57" fmla="*/ 150 h 516"/>
                <a:gd name="T58" fmla="*/ 75 w 272"/>
                <a:gd name="T59" fmla="*/ 172 h 516"/>
                <a:gd name="T60" fmla="*/ 71 w 272"/>
                <a:gd name="T61" fmla="*/ 190 h 516"/>
                <a:gd name="T62" fmla="*/ 71 w 272"/>
                <a:gd name="T63" fmla="*/ 213 h 516"/>
                <a:gd name="T64" fmla="*/ 75 w 272"/>
                <a:gd name="T65" fmla="*/ 238 h 516"/>
                <a:gd name="T66" fmla="*/ 83 w 272"/>
                <a:gd name="T67" fmla="*/ 226 h 516"/>
                <a:gd name="T68" fmla="*/ 89 w 272"/>
                <a:gd name="T69" fmla="*/ 203 h 516"/>
                <a:gd name="T70" fmla="*/ 103 w 272"/>
                <a:gd name="T71" fmla="*/ 187 h 516"/>
                <a:gd name="T72" fmla="*/ 128 w 272"/>
                <a:gd name="T73" fmla="*/ 172 h 516"/>
                <a:gd name="T74" fmla="*/ 140 w 272"/>
                <a:gd name="T75" fmla="*/ 175 h 516"/>
                <a:gd name="T76" fmla="*/ 121 w 272"/>
                <a:gd name="T77" fmla="*/ 190 h 516"/>
                <a:gd name="T78" fmla="*/ 111 w 272"/>
                <a:gd name="T79" fmla="*/ 207 h 516"/>
                <a:gd name="T80" fmla="*/ 100 w 272"/>
                <a:gd name="T81" fmla="*/ 226 h 516"/>
                <a:gd name="T82" fmla="*/ 89 w 272"/>
                <a:gd name="T83" fmla="*/ 245 h 516"/>
                <a:gd name="T84" fmla="*/ 83 w 272"/>
                <a:gd name="T85" fmla="*/ 267 h 516"/>
                <a:gd name="T86" fmla="*/ 75 w 272"/>
                <a:gd name="T87" fmla="*/ 289 h 516"/>
                <a:gd name="T88" fmla="*/ 71 w 272"/>
                <a:gd name="T89" fmla="*/ 299 h 516"/>
                <a:gd name="T90" fmla="*/ 89 w 272"/>
                <a:gd name="T91" fmla="*/ 296 h 516"/>
                <a:gd name="T92" fmla="*/ 57 w 272"/>
                <a:gd name="T93" fmla="*/ 305 h 516"/>
                <a:gd name="T94" fmla="*/ 57 w 272"/>
                <a:gd name="T95" fmla="*/ 286 h 516"/>
                <a:gd name="T96" fmla="*/ 57 w 272"/>
                <a:gd name="T97" fmla="*/ 264 h 516"/>
                <a:gd name="T98" fmla="*/ 57 w 272"/>
                <a:gd name="T99" fmla="*/ 241 h 516"/>
                <a:gd name="T100" fmla="*/ 57 w 272"/>
                <a:gd name="T101" fmla="*/ 220 h 516"/>
                <a:gd name="T102" fmla="*/ 54 w 272"/>
                <a:gd name="T103" fmla="*/ 197 h 516"/>
                <a:gd name="T104" fmla="*/ 54 w 272"/>
                <a:gd name="T105" fmla="*/ 175 h 516"/>
                <a:gd name="T106" fmla="*/ 49 w 272"/>
                <a:gd name="T107" fmla="*/ 157 h 516"/>
                <a:gd name="T108" fmla="*/ 49 w 272"/>
                <a:gd name="T109" fmla="*/ 134 h 516"/>
                <a:gd name="T110" fmla="*/ 46 w 272"/>
                <a:gd name="T111" fmla="*/ 112 h 516"/>
                <a:gd name="T112" fmla="*/ 43 w 272"/>
                <a:gd name="T113" fmla="*/ 89 h 516"/>
                <a:gd name="T114" fmla="*/ 40 w 272"/>
                <a:gd name="T115" fmla="*/ 70 h 516"/>
                <a:gd name="T116" fmla="*/ 32 w 272"/>
                <a:gd name="T117" fmla="*/ 48 h 516"/>
                <a:gd name="T118" fmla="*/ 25 w 272"/>
                <a:gd name="T119" fmla="*/ 30 h 516"/>
                <a:gd name="T120" fmla="*/ 11 w 272"/>
                <a:gd name="T121" fmla="*/ 10 h 51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72" h="516">
                  <a:moveTo>
                    <a:pt x="6" y="0"/>
                  </a:moveTo>
                  <a:lnTo>
                    <a:pt x="12" y="7"/>
                  </a:lnTo>
                  <a:lnTo>
                    <a:pt x="21" y="12"/>
                  </a:lnTo>
                  <a:lnTo>
                    <a:pt x="21" y="17"/>
                  </a:lnTo>
                  <a:lnTo>
                    <a:pt x="27" y="22"/>
                  </a:lnTo>
                  <a:lnTo>
                    <a:pt x="33" y="29"/>
                  </a:lnTo>
                  <a:lnTo>
                    <a:pt x="39" y="33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39" y="29"/>
                  </a:lnTo>
                  <a:lnTo>
                    <a:pt x="39" y="22"/>
                  </a:lnTo>
                  <a:lnTo>
                    <a:pt x="39" y="29"/>
                  </a:lnTo>
                  <a:lnTo>
                    <a:pt x="47" y="29"/>
                  </a:lnTo>
                  <a:lnTo>
                    <a:pt x="47" y="22"/>
                  </a:lnTo>
                  <a:lnTo>
                    <a:pt x="39" y="22"/>
                  </a:lnTo>
                  <a:lnTo>
                    <a:pt x="39" y="17"/>
                  </a:lnTo>
                  <a:lnTo>
                    <a:pt x="39" y="12"/>
                  </a:lnTo>
                  <a:lnTo>
                    <a:pt x="33" y="12"/>
                  </a:lnTo>
                  <a:lnTo>
                    <a:pt x="33" y="17"/>
                  </a:lnTo>
                  <a:lnTo>
                    <a:pt x="33" y="12"/>
                  </a:lnTo>
                  <a:lnTo>
                    <a:pt x="27" y="7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39" y="12"/>
                  </a:lnTo>
                  <a:lnTo>
                    <a:pt x="47" y="17"/>
                  </a:lnTo>
                  <a:lnTo>
                    <a:pt x="53" y="22"/>
                  </a:lnTo>
                  <a:lnTo>
                    <a:pt x="59" y="22"/>
                  </a:lnTo>
                  <a:lnTo>
                    <a:pt x="65" y="29"/>
                  </a:lnTo>
                  <a:lnTo>
                    <a:pt x="80" y="33"/>
                  </a:lnTo>
                  <a:lnTo>
                    <a:pt x="86" y="33"/>
                  </a:lnTo>
                  <a:lnTo>
                    <a:pt x="92" y="38"/>
                  </a:lnTo>
                  <a:lnTo>
                    <a:pt x="101" y="33"/>
                  </a:lnTo>
                  <a:lnTo>
                    <a:pt x="92" y="33"/>
                  </a:lnTo>
                  <a:lnTo>
                    <a:pt x="86" y="29"/>
                  </a:lnTo>
                  <a:lnTo>
                    <a:pt x="80" y="22"/>
                  </a:lnTo>
                  <a:lnTo>
                    <a:pt x="74" y="22"/>
                  </a:lnTo>
                  <a:lnTo>
                    <a:pt x="65" y="17"/>
                  </a:lnTo>
                  <a:lnTo>
                    <a:pt x="59" y="12"/>
                  </a:lnTo>
                  <a:lnTo>
                    <a:pt x="53" y="7"/>
                  </a:lnTo>
                  <a:lnTo>
                    <a:pt x="59" y="12"/>
                  </a:lnTo>
                  <a:lnTo>
                    <a:pt x="65" y="12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6" y="22"/>
                  </a:lnTo>
                  <a:lnTo>
                    <a:pt x="92" y="29"/>
                  </a:lnTo>
                  <a:lnTo>
                    <a:pt x="101" y="29"/>
                  </a:lnTo>
                  <a:lnTo>
                    <a:pt x="107" y="33"/>
                  </a:lnTo>
                  <a:lnTo>
                    <a:pt x="112" y="38"/>
                  </a:lnTo>
                  <a:lnTo>
                    <a:pt x="112" y="43"/>
                  </a:lnTo>
                  <a:lnTo>
                    <a:pt x="118" y="50"/>
                  </a:lnTo>
                  <a:lnTo>
                    <a:pt x="127" y="50"/>
                  </a:lnTo>
                  <a:lnTo>
                    <a:pt x="139" y="60"/>
                  </a:lnTo>
                  <a:lnTo>
                    <a:pt x="154" y="64"/>
                  </a:lnTo>
                  <a:lnTo>
                    <a:pt x="160" y="64"/>
                  </a:lnTo>
                  <a:lnTo>
                    <a:pt x="166" y="64"/>
                  </a:lnTo>
                  <a:lnTo>
                    <a:pt x="166" y="60"/>
                  </a:lnTo>
                  <a:lnTo>
                    <a:pt x="160" y="55"/>
                  </a:lnTo>
                  <a:lnTo>
                    <a:pt x="154" y="55"/>
                  </a:lnTo>
                  <a:lnTo>
                    <a:pt x="145" y="50"/>
                  </a:lnTo>
                  <a:lnTo>
                    <a:pt x="139" y="50"/>
                  </a:lnTo>
                  <a:lnTo>
                    <a:pt x="133" y="43"/>
                  </a:lnTo>
                  <a:lnTo>
                    <a:pt x="127" y="38"/>
                  </a:lnTo>
                  <a:lnTo>
                    <a:pt x="118" y="33"/>
                  </a:lnTo>
                  <a:lnTo>
                    <a:pt x="112" y="29"/>
                  </a:lnTo>
                  <a:lnTo>
                    <a:pt x="107" y="22"/>
                  </a:lnTo>
                  <a:lnTo>
                    <a:pt x="112" y="29"/>
                  </a:lnTo>
                  <a:lnTo>
                    <a:pt x="118" y="29"/>
                  </a:lnTo>
                  <a:lnTo>
                    <a:pt x="127" y="2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5" y="38"/>
                  </a:lnTo>
                  <a:lnTo>
                    <a:pt x="154" y="43"/>
                  </a:lnTo>
                  <a:lnTo>
                    <a:pt x="154" y="50"/>
                  </a:lnTo>
                  <a:lnTo>
                    <a:pt x="160" y="50"/>
                  </a:lnTo>
                  <a:lnTo>
                    <a:pt x="160" y="43"/>
                  </a:lnTo>
                  <a:lnTo>
                    <a:pt x="160" y="38"/>
                  </a:lnTo>
                  <a:lnTo>
                    <a:pt x="154" y="33"/>
                  </a:lnTo>
                  <a:lnTo>
                    <a:pt x="145" y="29"/>
                  </a:lnTo>
                  <a:lnTo>
                    <a:pt x="139" y="22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5" y="22"/>
                  </a:lnTo>
                  <a:lnTo>
                    <a:pt x="154" y="29"/>
                  </a:lnTo>
                  <a:lnTo>
                    <a:pt x="160" y="33"/>
                  </a:lnTo>
                  <a:lnTo>
                    <a:pt x="166" y="33"/>
                  </a:lnTo>
                  <a:lnTo>
                    <a:pt x="166" y="38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0"/>
                  </a:lnTo>
                  <a:lnTo>
                    <a:pt x="186" y="43"/>
                  </a:lnTo>
                  <a:lnTo>
                    <a:pt x="186" y="38"/>
                  </a:lnTo>
                  <a:lnTo>
                    <a:pt x="180" y="38"/>
                  </a:lnTo>
                  <a:lnTo>
                    <a:pt x="180" y="33"/>
                  </a:lnTo>
                  <a:lnTo>
                    <a:pt x="186" y="38"/>
                  </a:lnTo>
                  <a:lnTo>
                    <a:pt x="192" y="43"/>
                  </a:lnTo>
                  <a:lnTo>
                    <a:pt x="198" y="50"/>
                  </a:lnTo>
                  <a:lnTo>
                    <a:pt x="198" y="55"/>
                  </a:lnTo>
                  <a:lnTo>
                    <a:pt x="192" y="55"/>
                  </a:lnTo>
                  <a:lnTo>
                    <a:pt x="186" y="55"/>
                  </a:lnTo>
                  <a:lnTo>
                    <a:pt x="186" y="60"/>
                  </a:lnTo>
                  <a:lnTo>
                    <a:pt x="180" y="72"/>
                  </a:lnTo>
                  <a:lnTo>
                    <a:pt x="166" y="76"/>
                  </a:lnTo>
                  <a:lnTo>
                    <a:pt x="160" y="86"/>
                  </a:lnTo>
                  <a:lnTo>
                    <a:pt x="160" y="93"/>
                  </a:lnTo>
                  <a:lnTo>
                    <a:pt x="154" y="93"/>
                  </a:lnTo>
                  <a:lnTo>
                    <a:pt x="154" y="98"/>
                  </a:lnTo>
                  <a:lnTo>
                    <a:pt x="145" y="103"/>
                  </a:lnTo>
                  <a:lnTo>
                    <a:pt x="145" y="115"/>
                  </a:lnTo>
                  <a:lnTo>
                    <a:pt x="139" y="119"/>
                  </a:lnTo>
                  <a:lnTo>
                    <a:pt x="133" y="124"/>
                  </a:lnTo>
                  <a:lnTo>
                    <a:pt x="133" y="129"/>
                  </a:lnTo>
                  <a:lnTo>
                    <a:pt x="127" y="136"/>
                  </a:lnTo>
                  <a:lnTo>
                    <a:pt x="127" y="146"/>
                  </a:lnTo>
                  <a:lnTo>
                    <a:pt x="127" y="150"/>
                  </a:lnTo>
                  <a:lnTo>
                    <a:pt x="127" y="158"/>
                  </a:lnTo>
                  <a:lnTo>
                    <a:pt x="127" y="162"/>
                  </a:lnTo>
                  <a:lnTo>
                    <a:pt x="127" y="172"/>
                  </a:lnTo>
                  <a:lnTo>
                    <a:pt x="127" y="179"/>
                  </a:lnTo>
                  <a:lnTo>
                    <a:pt x="127" y="184"/>
                  </a:lnTo>
                  <a:lnTo>
                    <a:pt x="127" y="193"/>
                  </a:lnTo>
                  <a:lnTo>
                    <a:pt x="127" y="201"/>
                  </a:lnTo>
                  <a:lnTo>
                    <a:pt x="127" y="210"/>
                  </a:lnTo>
                  <a:lnTo>
                    <a:pt x="127" y="215"/>
                  </a:lnTo>
                  <a:lnTo>
                    <a:pt x="127" y="222"/>
                  </a:lnTo>
                  <a:lnTo>
                    <a:pt x="127" y="232"/>
                  </a:lnTo>
                  <a:lnTo>
                    <a:pt x="133" y="232"/>
                  </a:lnTo>
                  <a:lnTo>
                    <a:pt x="139" y="232"/>
                  </a:lnTo>
                  <a:lnTo>
                    <a:pt x="139" y="227"/>
                  </a:lnTo>
                  <a:lnTo>
                    <a:pt x="139" y="215"/>
                  </a:lnTo>
                  <a:lnTo>
                    <a:pt x="139" y="210"/>
                  </a:lnTo>
                  <a:lnTo>
                    <a:pt x="139" y="205"/>
                  </a:lnTo>
                  <a:lnTo>
                    <a:pt x="139" y="201"/>
                  </a:lnTo>
                  <a:lnTo>
                    <a:pt x="139" y="193"/>
                  </a:lnTo>
                  <a:lnTo>
                    <a:pt x="145" y="189"/>
                  </a:lnTo>
                  <a:lnTo>
                    <a:pt x="145" y="184"/>
                  </a:lnTo>
                  <a:lnTo>
                    <a:pt x="145" y="179"/>
                  </a:lnTo>
                  <a:lnTo>
                    <a:pt x="154" y="172"/>
                  </a:lnTo>
                  <a:lnTo>
                    <a:pt x="160" y="167"/>
                  </a:lnTo>
                  <a:lnTo>
                    <a:pt x="160" y="162"/>
                  </a:lnTo>
                  <a:lnTo>
                    <a:pt x="166" y="158"/>
                  </a:lnTo>
                  <a:lnTo>
                    <a:pt x="171" y="150"/>
                  </a:lnTo>
                  <a:lnTo>
                    <a:pt x="180" y="146"/>
                  </a:lnTo>
                  <a:lnTo>
                    <a:pt x="186" y="146"/>
                  </a:lnTo>
                  <a:lnTo>
                    <a:pt x="192" y="141"/>
                  </a:lnTo>
                  <a:lnTo>
                    <a:pt x="207" y="141"/>
                  </a:lnTo>
                  <a:lnTo>
                    <a:pt x="213" y="141"/>
                  </a:lnTo>
                  <a:lnTo>
                    <a:pt x="219" y="136"/>
                  </a:lnTo>
                  <a:lnTo>
                    <a:pt x="213" y="141"/>
                  </a:lnTo>
                  <a:lnTo>
                    <a:pt x="207" y="146"/>
                  </a:lnTo>
                  <a:lnTo>
                    <a:pt x="207" y="150"/>
                  </a:lnTo>
                  <a:lnTo>
                    <a:pt x="198" y="150"/>
                  </a:lnTo>
                  <a:lnTo>
                    <a:pt x="192" y="158"/>
                  </a:lnTo>
                  <a:lnTo>
                    <a:pt x="186" y="162"/>
                  </a:lnTo>
                  <a:lnTo>
                    <a:pt x="186" y="167"/>
                  </a:lnTo>
                  <a:lnTo>
                    <a:pt x="180" y="172"/>
                  </a:lnTo>
                  <a:lnTo>
                    <a:pt x="171" y="179"/>
                  </a:lnTo>
                  <a:lnTo>
                    <a:pt x="166" y="184"/>
                  </a:lnTo>
                  <a:lnTo>
                    <a:pt x="166" y="189"/>
                  </a:lnTo>
                  <a:lnTo>
                    <a:pt x="160" y="193"/>
                  </a:lnTo>
                  <a:lnTo>
                    <a:pt x="154" y="201"/>
                  </a:lnTo>
                  <a:lnTo>
                    <a:pt x="154" y="205"/>
                  </a:lnTo>
                  <a:lnTo>
                    <a:pt x="154" y="210"/>
                  </a:lnTo>
                  <a:lnTo>
                    <a:pt x="145" y="215"/>
                  </a:lnTo>
                  <a:lnTo>
                    <a:pt x="145" y="222"/>
                  </a:lnTo>
                  <a:lnTo>
                    <a:pt x="145" y="227"/>
                  </a:lnTo>
                  <a:lnTo>
                    <a:pt x="139" y="232"/>
                  </a:lnTo>
                  <a:lnTo>
                    <a:pt x="139" y="236"/>
                  </a:lnTo>
                  <a:lnTo>
                    <a:pt x="139" y="243"/>
                  </a:lnTo>
                  <a:lnTo>
                    <a:pt x="139" y="248"/>
                  </a:lnTo>
                  <a:lnTo>
                    <a:pt x="139" y="253"/>
                  </a:lnTo>
                  <a:lnTo>
                    <a:pt x="139" y="258"/>
                  </a:lnTo>
                  <a:lnTo>
                    <a:pt x="139" y="265"/>
                  </a:lnTo>
                  <a:lnTo>
                    <a:pt x="139" y="270"/>
                  </a:lnTo>
                  <a:lnTo>
                    <a:pt x="139" y="274"/>
                  </a:lnTo>
                  <a:lnTo>
                    <a:pt x="139" y="279"/>
                  </a:lnTo>
                  <a:lnTo>
                    <a:pt x="139" y="291"/>
                  </a:lnTo>
                  <a:lnTo>
                    <a:pt x="139" y="296"/>
                  </a:lnTo>
                  <a:lnTo>
                    <a:pt x="139" y="301"/>
                  </a:lnTo>
                  <a:lnTo>
                    <a:pt x="139" y="308"/>
                  </a:lnTo>
                  <a:lnTo>
                    <a:pt x="139" y="313"/>
                  </a:lnTo>
                  <a:lnTo>
                    <a:pt x="133" y="317"/>
                  </a:lnTo>
                  <a:lnTo>
                    <a:pt x="133" y="322"/>
                  </a:lnTo>
                  <a:lnTo>
                    <a:pt x="133" y="329"/>
                  </a:lnTo>
                  <a:lnTo>
                    <a:pt x="133" y="334"/>
                  </a:lnTo>
                  <a:lnTo>
                    <a:pt x="127" y="339"/>
                  </a:lnTo>
                  <a:lnTo>
                    <a:pt x="127" y="351"/>
                  </a:lnTo>
                  <a:lnTo>
                    <a:pt x="127" y="356"/>
                  </a:lnTo>
                  <a:lnTo>
                    <a:pt x="133" y="360"/>
                  </a:lnTo>
                  <a:lnTo>
                    <a:pt x="133" y="372"/>
                  </a:lnTo>
                  <a:lnTo>
                    <a:pt x="133" y="377"/>
                  </a:lnTo>
                  <a:lnTo>
                    <a:pt x="133" y="382"/>
                  </a:lnTo>
                  <a:lnTo>
                    <a:pt x="133" y="387"/>
                  </a:lnTo>
                  <a:lnTo>
                    <a:pt x="139" y="399"/>
                  </a:lnTo>
                  <a:lnTo>
                    <a:pt x="139" y="403"/>
                  </a:lnTo>
                  <a:lnTo>
                    <a:pt x="145" y="408"/>
                  </a:lnTo>
                  <a:lnTo>
                    <a:pt x="154" y="408"/>
                  </a:lnTo>
                  <a:lnTo>
                    <a:pt x="154" y="403"/>
                  </a:lnTo>
                  <a:lnTo>
                    <a:pt x="154" y="399"/>
                  </a:lnTo>
                  <a:lnTo>
                    <a:pt x="154" y="387"/>
                  </a:lnTo>
                  <a:lnTo>
                    <a:pt x="154" y="382"/>
                  </a:lnTo>
                  <a:lnTo>
                    <a:pt x="154" y="377"/>
                  </a:lnTo>
                  <a:lnTo>
                    <a:pt x="160" y="372"/>
                  </a:lnTo>
                  <a:lnTo>
                    <a:pt x="160" y="360"/>
                  </a:lnTo>
                  <a:lnTo>
                    <a:pt x="160" y="356"/>
                  </a:lnTo>
                  <a:lnTo>
                    <a:pt x="166" y="351"/>
                  </a:lnTo>
                  <a:lnTo>
                    <a:pt x="166" y="344"/>
                  </a:lnTo>
                  <a:lnTo>
                    <a:pt x="166" y="339"/>
                  </a:lnTo>
                  <a:lnTo>
                    <a:pt x="171" y="334"/>
                  </a:lnTo>
                  <a:lnTo>
                    <a:pt x="180" y="334"/>
                  </a:lnTo>
                  <a:lnTo>
                    <a:pt x="180" y="329"/>
                  </a:lnTo>
                  <a:lnTo>
                    <a:pt x="186" y="322"/>
                  </a:lnTo>
                  <a:lnTo>
                    <a:pt x="192" y="317"/>
                  </a:lnTo>
                  <a:lnTo>
                    <a:pt x="198" y="313"/>
                  </a:lnTo>
                  <a:lnTo>
                    <a:pt x="207" y="308"/>
                  </a:lnTo>
                  <a:lnTo>
                    <a:pt x="213" y="301"/>
                  </a:lnTo>
                  <a:lnTo>
                    <a:pt x="219" y="301"/>
                  </a:lnTo>
                  <a:lnTo>
                    <a:pt x="225" y="296"/>
                  </a:lnTo>
                  <a:lnTo>
                    <a:pt x="239" y="291"/>
                  </a:lnTo>
                  <a:lnTo>
                    <a:pt x="245" y="291"/>
                  </a:lnTo>
                  <a:lnTo>
                    <a:pt x="251" y="291"/>
                  </a:lnTo>
                  <a:lnTo>
                    <a:pt x="266" y="286"/>
                  </a:lnTo>
                  <a:lnTo>
                    <a:pt x="272" y="291"/>
                  </a:lnTo>
                  <a:lnTo>
                    <a:pt x="266" y="291"/>
                  </a:lnTo>
                  <a:lnTo>
                    <a:pt x="260" y="296"/>
                  </a:lnTo>
                  <a:lnTo>
                    <a:pt x="251" y="301"/>
                  </a:lnTo>
                  <a:lnTo>
                    <a:pt x="251" y="308"/>
                  </a:lnTo>
                  <a:lnTo>
                    <a:pt x="245" y="308"/>
                  </a:lnTo>
                  <a:lnTo>
                    <a:pt x="239" y="313"/>
                  </a:lnTo>
                  <a:lnTo>
                    <a:pt x="233" y="317"/>
                  </a:lnTo>
                  <a:lnTo>
                    <a:pt x="225" y="322"/>
                  </a:lnTo>
                  <a:lnTo>
                    <a:pt x="225" y="329"/>
                  </a:lnTo>
                  <a:lnTo>
                    <a:pt x="219" y="334"/>
                  </a:lnTo>
                  <a:lnTo>
                    <a:pt x="213" y="334"/>
                  </a:lnTo>
                  <a:lnTo>
                    <a:pt x="213" y="339"/>
                  </a:lnTo>
                  <a:lnTo>
                    <a:pt x="207" y="344"/>
                  </a:lnTo>
                  <a:lnTo>
                    <a:pt x="207" y="351"/>
                  </a:lnTo>
                  <a:lnTo>
                    <a:pt x="198" y="356"/>
                  </a:lnTo>
                  <a:lnTo>
                    <a:pt x="192" y="360"/>
                  </a:lnTo>
                  <a:lnTo>
                    <a:pt x="192" y="365"/>
                  </a:lnTo>
                  <a:lnTo>
                    <a:pt x="186" y="372"/>
                  </a:lnTo>
                  <a:lnTo>
                    <a:pt x="186" y="377"/>
                  </a:lnTo>
                  <a:lnTo>
                    <a:pt x="186" y="382"/>
                  </a:lnTo>
                  <a:lnTo>
                    <a:pt x="180" y="387"/>
                  </a:lnTo>
                  <a:lnTo>
                    <a:pt x="180" y="394"/>
                  </a:lnTo>
                  <a:lnTo>
                    <a:pt x="171" y="399"/>
                  </a:lnTo>
                  <a:lnTo>
                    <a:pt x="171" y="403"/>
                  </a:lnTo>
                  <a:lnTo>
                    <a:pt x="166" y="408"/>
                  </a:lnTo>
                  <a:lnTo>
                    <a:pt x="166" y="415"/>
                  </a:lnTo>
                  <a:lnTo>
                    <a:pt x="166" y="420"/>
                  </a:lnTo>
                  <a:lnTo>
                    <a:pt x="160" y="425"/>
                  </a:lnTo>
                  <a:lnTo>
                    <a:pt x="160" y="430"/>
                  </a:lnTo>
                  <a:lnTo>
                    <a:pt x="160" y="437"/>
                  </a:lnTo>
                  <a:lnTo>
                    <a:pt x="154" y="446"/>
                  </a:lnTo>
                  <a:lnTo>
                    <a:pt x="154" y="451"/>
                  </a:lnTo>
                  <a:lnTo>
                    <a:pt x="160" y="458"/>
                  </a:lnTo>
                  <a:lnTo>
                    <a:pt x="160" y="468"/>
                  </a:lnTo>
                  <a:lnTo>
                    <a:pt x="160" y="473"/>
                  </a:lnTo>
                  <a:lnTo>
                    <a:pt x="154" y="480"/>
                  </a:lnTo>
                  <a:lnTo>
                    <a:pt x="145" y="484"/>
                  </a:lnTo>
                  <a:lnTo>
                    <a:pt x="139" y="489"/>
                  </a:lnTo>
                  <a:lnTo>
                    <a:pt x="133" y="489"/>
                  </a:lnTo>
                  <a:lnTo>
                    <a:pt x="127" y="494"/>
                  </a:lnTo>
                  <a:lnTo>
                    <a:pt x="118" y="501"/>
                  </a:lnTo>
                  <a:lnTo>
                    <a:pt x="118" y="506"/>
                  </a:lnTo>
                  <a:lnTo>
                    <a:pt x="127" y="506"/>
                  </a:lnTo>
                  <a:lnTo>
                    <a:pt x="133" y="506"/>
                  </a:lnTo>
                  <a:lnTo>
                    <a:pt x="139" y="506"/>
                  </a:lnTo>
                  <a:lnTo>
                    <a:pt x="145" y="501"/>
                  </a:lnTo>
                  <a:lnTo>
                    <a:pt x="160" y="501"/>
                  </a:lnTo>
                  <a:lnTo>
                    <a:pt x="166" y="501"/>
                  </a:lnTo>
                  <a:lnTo>
                    <a:pt x="171" y="494"/>
                  </a:lnTo>
                  <a:lnTo>
                    <a:pt x="166" y="501"/>
                  </a:lnTo>
                  <a:lnTo>
                    <a:pt x="160" y="506"/>
                  </a:lnTo>
                  <a:lnTo>
                    <a:pt x="154" y="506"/>
                  </a:lnTo>
                  <a:lnTo>
                    <a:pt x="145" y="511"/>
                  </a:lnTo>
                  <a:lnTo>
                    <a:pt x="133" y="511"/>
                  </a:lnTo>
                  <a:lnTo>
                    <a:pt x="118" y="516"/>
                  </a:lnTo>
                  <a:lnTo>
                    <a:pt x="107" y="516"/>
                  </a:lnTo>
                  <a:lnTo>
                    <a:pt x="101" y="516"/>
                  </a:lnTo>
                  <a:lnTo>
                    <a:pt x="101" y="511"/>
                  </a:lnTo>
                  <a:lnTo>
                    <a:pt x="107" y="506"/>
                  </a:lnTo>
                  <a:lnTo>
                    <a:pt x="107" y="501"/>
                  </a:lnTo>
                  <a:lnTo>
                    <a:pt x="107" y="489"/>
                  </a:lnTo>
                  <a:lnTo>
                    <a:pt x="107" y="484"/>
                  </a:lnTo>
                  <a:lnTo>
                    <a:pt x="107" y="480"/>
                  </a:lnTo>
                  <a:lnTo>
                    <a:pt x="107" y="473"/>
                  </a:lnTo>
                  <a:lnTo>
                    <a:pt x="107" y="463"/>
                  </a:lnTo>
                  <a:lnTo>
                    <a:pt x="107" y="458"/>
                  </a:lnTo>
                  <a:lnTo>
                    <a:pt x="107" y="451"/>
                  </a:lnTo>
                  <a:lnTo>
                    <a:pt x="107" y="446"/>
                  </a:lnTo>
                  <a:lnTo>
                    <a:pt x="107" y="442"/>
                  </a:lnTo>
                  <a:lnTo>
                    <a:pt x="107" y="430"/>
                  </a:lnTo>
                  <a:lnTo>
                    <a:pt x="107" y="425"/>
                  </a:lnTo>
                  <a:lnTo>
                    <a:pt x="107" y="420"/>
                  </a:lnTo>
                  <a:lnTo>
                    <a:pt x="107" y="415"/>
                  </a:lnTo>
                  <a:lnTo>
                    <a:pt x="107" y="408"/>
                  </a:lnTo>
                  <a:lnTo>
                    <a:pt x="107" y="403"/>
                  </a:lnTo>
                  <a:lnTo>
                    <a:pt x="107" y="399"/>
                  </a:lnTo>
                  <a:lnTo>
                    <a:pt x="107" y="387"/>
                  </a:lnTo>
                  <a:lnTo>
                    <a:pt x="107" y="382"/>
                  </a:lnTo>
                  <a:lnTo>
                    <a:pt x="107" y="377"/>
                  </a:lnTo>
                  <a:lnTo>
                    <a:pt x="107" y="372"/>
                  </a:lnTo>
                  <a:lnTo>
                    <a:pt x="107" y="365"/>
                  </a:lnTo>
                  <a:lnTo>
                    <a:pt x="107" y="360"/>
                  </a:lnTo>
                  <a:lnTo>
                    <a:pt x="107" y="356"/>
                  </a:lnTo>
                  <a:lnTo>
                    <a:pt x="107" y="344"/>
                  </a:lnTo>
                  <a:lnTo>
                    <a:pt x="107" y="339"/>
                  </a:lnTo>
                  <a:lnTo>
                    <a:pt x="101" y="334"/>
                  </a:lnTo>
                  <a:lnTo>
                    <a:pt x="101" y="329"/>
                  </a:lnTo>
                  <a:lnTo>
                    <a:pt x="101" y="322"/>
                  </a:lnTo>
                  <a:lnTo>
                    <a:pt x="101" y="317"/>
                  </a:lnTo>
                  <a:lnTo>
                    <a:pt x="101" y="308"/>
                  </a:lnTo>
                  <a:lnTo>
                    <a:pt x="101" y="301"/>
                  </a:lnTo>
                  <a:lnTo>
                    <a:pt x="101" y="296"/>
                  </a:lnTo>
                  <a:lnTo>
                    <a:pt x="101" y="291"/>
                  </a:lnTo>
                  <a:lnTo>
                    <a:pt x="101" y="286"/>
                  </a:lnTo>
                  <a:lnTo>
                    <a:pt x="101" y="279"/>
                  </a:lnTo>
                  <a:lnTo>
                    <a:pt x="101" y="274"/>
                  </a:lnTo>
                  <a:lnTo>
                    <a:pt x="92" y="270"/>
                  </a:lnTo>
                  <a:lnTo>
                    <a:pt x="92" y="265"/>
                  </a:lnTo>
                  <a:lnTo>
                    <a:pt x="92" y="253"/>
                  </a:lnTo>
                  <a:lnTo>
                    <a:pt x="92" y="248"/>
                  </a:lnTo>
                  <a:lnTo>
                    <a:pt x="92" y="243"/>
                  </a:lnTo>
                  <a:lnTo>
                    <a:pt x="92" y="236"/>
                  </a:lnTo>
                  <a:lnTo>
                    <a:pt x="92" y="232"/>
                  </a:lnTo>
                  <a:lnTo>
                    <a:pt x="92" y="227"/>
                  </a:lnTo>
                  <a:lnTo>
                    <a:pt x="92" y="222"/>
                  </a:lnTo>
                  <a:lnTo>
                    <a:pt x="86" y="215"/>
                  </a:lnTo>
                  <a:lnTo>
                    <a:pt x="86" y="205"/>
                  </a:lnTo>
                  <a:lnTo>
                    <a:pt x="86" y="201"/>
                  </a:lnTo>
                  <a:lnTo>
                    <a:pt x="86" y="193"/>
                  </a:lnTo>
                  <a:lnTo>
                    <a:pt x="86" y="189"/>
                  </a:lnTo>
                  <a:lnTo>
                    <a:pt x="86" y="184"/>
                  </a:lnTo>
                  <a:lnTo>
                    <a:pt x="86" y="179"/>
                  </a:lnTo>
                  <a:lnTo>
                    <a:pt x="86" y="172"/>
                  </a:lnTo>
                  <a:lnTo>
                    <a:pt x="80" y="167"/>
                  </a:lnTo>
                  <a:lnTo>
                    <a:pt x="80" y="162"/>
                  </a:lnTo>
                  <a:lnTo>
                    <a:pt x="80" y="150"/>
                  </a:lnTo>
                  <a:lnTo>
                    <a:pt x="80" y="146"/>
                  </a:lnTo>
                  <a:lnTo>
                    <a:pt x="80" y="141"/>
                  </a:lnTo>
                  <a:lnTo>
                    <a:pt x="80" y="136"/>
                  </a:lnTo>
                  <a:lnTo>
                    <a:pt x="74" y="129"/>
                  </a:lnTo>
                  <a:lnTo>
                    <a:pt x="74" y="124"/>
                  </a:lnTo>
                  <a:lnTo>
                    <a:pt x="74" y="119"/>
                  </a:lnTo>
                  <a:lnTo>
                    <a:pt x="74" y="115"/>
                  </a:lnTo>
                  <a:lnTo>
                    <a:pt x="74" y="107"/>
                  </a:lnTo>
                  <a:lnTo>
                    <a:pt x="65" y="103"/>
                  </a:lnTo>
                  <a:lnTo>
                    <a:pt x="65" y="98"/>
                  </a:lnTo>
                  <a:lnTo>
                    <a:pt x="65" y="86"/>
                  </a:lnTo>
                  <a:lnTo>
                    <a:pt x="59" y="81"/>
                  </a:lnTo>
                  <a:lnTo>
                    <a:pt x="59" y="76"/>
                  </a:lnTo>
                  <a:lnTo>
                    <a:pt x="53" y="72"/>
                  </a:lnTo>
                  <a:lnTo>
                    <a:pt x="53" y="64"/>
                  </a:lnTo>
                  <a:lnTo>
                    <a:pt x="53" y="60"/>
                  </a:lnTo>
                  <a:lnTo>
                    <a:pt x="47" y="55"/>
                  </a:lnTo>
                  <a:lnTo>
                    <a:pt x="47" y="50"/>
                  </a:lnTo>
                  <a:lnTo>
                    <a:pt x="47" y="43"/>
                  </a:lnTo>
                  <a:lnTo>
                    <a:pt x="39" y="38"/>
                  </a:lnTo>
                  <a:lnTo>
                    <a:pt x="33" y="33"/>
                  </a:lnTo>
                  <a:lnTo>
                    <a:pt x="33" y="29"/>
                  </a:lnTo>
                  <a:lnTo>
                    <a:pt x="27" y="22"/>
                  </a:lnTo>
                  <a:lnTo>
                    <a:pt x="21" y="17"/>
                  </a:lnTo>
                  <a:lnTo>
                    <a:pt x="12" y="12"/>
                  </a:lnTo>
                  <a:lnTo>
                    <a:pt x="0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7" name="Freeform 27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3902" y="874"/>
              <a:ext cx="236" cy="336"/>
            </a:xfrm>
            <a:custGeom>
              <a:avLst/>
              <a:gdLst>
                <a:gd name="T0" fmla="*/ 83 w 440"/>
                <a:gd name="T1" fmla="*/ 0 h 568"/>
                <a:gd name="T2" fmla="*/ 114 w 440"/>
                <a:gd name="T3" fmla="*/ 9 h 568"/>
                <a:gd name="T4" fmla="*/ 143 w 440"/>
                <a:gd name="T5" fmla="*/ 28 h 568"/>
                <a:gd name="T6" fmla="*/ 165 w 440"/>
                <a:gd name="T7" fmla="*/ 50 h 568"/>
                <a:gd name="T8" fmla="*/ 179 w 440"/>
                <a:gd name="T9" fmla="*/ 76 h 568"/>
                <a:gd name="T10" fmla="*/ 174 w 440"/>
                <a:gd name="T11" fmla="*/ 53 h 568"/>
                <a:gd name="T12" fmla="*/ 193 w 440"/>
                <a:gd name="T13" fmla="*/ 79 h 568"/>
                <a:gd name="T14" fmla="*/ 203 w 440"/>
                <a:gd name="T15" fmla="*/ 104 h 568"/>
                <a:gd name="T16" fmla="*/ 214 w 440"/>
                <a:gd name="T17" fmla="*/ 107 h 568"/>
                <a:gd name="T18" fmla="*/ 222 w 440"/>
                <a:gd name="T19" fmla="*/ 124 h 568"/>
                <a:gd name="T20" fmla="*/ 225 w 440"/>
                <a:gd name="T21" fmla="*/ 152 h 568"/>
                <a:gd name="T22" fmla="*/ 225 w 440"/>
                <a:gd name="T23" fmla="*/ 177 h 568"/>
                <a:gd name="T24" fmla="*/ 231 w 440"/>
                <a:gd name="T25" fmla="*/ 193 h 568"/>
                <a:gd name="T26" fmla="*/ 236 w 440"/>
                <a:gd name="T27" fmla="*/ 225 h 568"/>
                <a:gd name="T28" fmla="*/ 231 w 440"/>
                <a:gd name="T29" fmla="*/ 254 h 568"/>
                <a:gd name="T30" fmla="*/ 225 w 440"/>
                <a:gd name="T31" fmla="*/ 254 h 568"/>
                <a:gd name="T32" fmla="*/ 214 w 440"/>
                <a:gd name="T33" fmla="*/ 272 h 568"/>
                <a:gd name="T34" fmla="*/ 203 w 440"/>
                <a:gd name="T35" fmla="*/ 298 h 568"/>
                <a:gd name="T36" fmla="*/ 188 w 440"/>
                <a:gd name="T37" fmla="*/ 302 h 568"/>
                <a:gd name="T38" fmla="*/ 174 w 440"/>
                <a:gd name="T39" fmla="*/ 330 h 568"/>
                <a:gd name="T40" fmla="*/ 143 w 440"/>
                <a:gd name="T41" fmla="*/ 330 h 568"/>
                <a:gd name="T42" fmla="*/ 108 w 440"/>
                <a:gd name="T43" fmla="*/ 327 h 568"/>
                <a:gd name="T44" fmla="*/ 103 w 440"/>
                <a:gd name="T45" fmla="*/ 315 h 568"/>
                <a:gd name="T46" fmla="*/ 83 w 440"/>
                <a:gd name="T47" fmla="*/ 317 h 568"/>
                <a:gd name="T48" fmla="*/ 108 w 440"/>
                <a:gd name="T49" fmla="*/ 298 h 568"/>
                <a:gd name="T50" fmla="*/ 128 w 440"/>
                <a:gd name="T51" fmla="*/ 272 h 568"/>
                <a:gd name="T52" fmla="*/ 143 w 440"/>
                <a:gd name="T53" fmla="*/ 247 h 568"/>
                <a:gd name="T54" fmla="*/ 136 w 440"/>
                <a:gd name="T55" fmla="*/ 241 h 568"/>
                <a:gd name="T56" fmla="*/ 108 w 440"/>
                <a:gd name="T57" fmla="*/ 264 h 568"/>
                <a:gd name="T58" fmla="*/ 93 w 440"/>
                <a:gd name="T59" fmla="*/ 282 h 568"/>
                <a:gd name="T60" fmla="*/ 103 w 440"/>
                <a:gd name="T61" fmla="*/ 257 h 568"/>
                <a:gd name="T62" fmla="*/ 117 w 440"/>
                <a:gd name="T63" fmla="*/ 231 h 568"/>
                <a:gd name="T64" fmla="*/ 143 w 440"/>
                <a:gd name="T65" fmla="*/ 209 h 568"/>
                <a:gd name="T66" fmla="*/ 151 w 440"/>
                <a:gd name="T67" fmla="*/ 196 h 568"/>
                <a:gd name="T68" fmla="*/ 122 w 440"/>
                <a:gd name="T69" fmla="*/ 200 h 568"/>
                <a:gd name="T70" fmla="*/ 93 w 440"/>
                <a:gd name="T71" fmla="*/ 218 h 568"/>
                <a:gd name="T72" fmla="*/ 75 w 440"/>
                <a:gd name="T73" fmla="*/ 244 h 568"/>
                <a:gd name="T74" fmla="*/ 75 w 440"/>
                <a:gd name="T75" fmla="*/ 225 h 568"/>
                <a:gd name="T76" fmla="*/ 86 w 440"/>
                <a:gd name="T77" fmla="*/ 200 h 568"/>
                <a:gd name="T78" fmla="*/ 100 w 440"/>
                <a:gd name="T79" fmla="*/ 175 h 568"/>
                <a:gd name="T80" fmla="*/ 122 w 440"/>
                <a:gd name="T81" fmla="*/ 152 h 568"/>
                <a:gd name="T82" fmla="*/ 139 w 440"/>
                <a:gd name="T83" fmla="*/ 143 h 568"/>
                <a:gd name="T84" fmla="*/ 111 w 440"/>
                <a:gd name="T85" fmla="*/ 145 h 568"/>
                <a:gd name="T86" fmla="*/ 89 w 440"/>
                <a:gd name="T87" fmla="*/ 162 h 568"/>
                <a:gd name="T88" fmla="*/ 83 w 440"/>
                <a:gd name="T89" fmla="*/ 165 h 568"/>
                <a:gd name="T90" fmla="*/ 97 w 440"/>
                <a:gd name="T91" fmla="*/ 140 h 568"/>
                <a:gd name="T92" fmla="*/ 122 w 440"/>
                <a:gd name="T93" fmla="*/ 117 h 568"/>
                <a:gd name="T94" fmla="*/ 131 w 440"/>
                <a:gd name="T95" fmla="*/ 104 h 568"/>
                <a:gd name="T96" fmla="*/ 103 w 440"/>
                <a:gd name="T97" fmla="*/ 111 h 568"/>
                <a:gd name="T98" fmla="*/ 79 w 440"/>
                <a:gd name="T99" fmla="*/ 124 h 568"/>
                <a:gd name="T100" fmla="*/ 71 w 440"/>
                <a:gd name="T101" fmla="*/ 119 h 568"/>
                <a:gd name="T102" fmla="*/ 83 w 440"/>
                <a:gd name="T103" fmla="*/ 94 h 568"/>
                <a:gd name="T104" fmla="*/ 103 w 440"/>
                <a:gd name="T105" fmla="*/ 69 h 568"/>
                <a:gd name="T106" fmla="*/ 108 w 440"/>
                <a:gd name="T107" fmla="*/ 44 h 568"/>
                <a:gd name="T108" fmla="*/ 97 w 440"/>
                <a:gd name="T109" fmla="*/ 41 h 568"/>
                <a:gd name="T110" fmla="*/ 103 w 440"/>
                <a:gd name="T111" fmla="*/ 50 h 568"/>
                <a:gd name="T112" fmla="*/ 75 w 440"/>
                <a:gd name="T113" fmla="*/ 28 h 568"/>
                <a:gd name="T114" fmla="*/ 68 w 440"/>
                <a:gd name="T115" fmla="*/ 38 h 568"/>
                <a:gd name="T116" fmla="*/ 46 w 440"/>
                <a:gd name="T117" fmla="*/ 35 h 568"/>
                <a:gd name="T118" fmla="*/ 18 w 440"/>
                <a:gd name="T119" fmla="*/ 28 h 568"/>
                <a:gd name="T120" fmla="*/ 11 w 440"/>
                <a:gd name="T121" fmla="*/ 22 h 568"/>
                <a:gd name="T122" fmla="*/ 46 w 440"/>
                <a:gd name="T123" fmla="*/ 22 h 56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40" h="568">
                  <a:moveTo>
                    <a:pt x="112" y="38"/>
                  </a:moveTo>
                  <a:lnTo>
                    <a:pt x="127" y="38"/>
                  </a:lnTo>
                  <a:lnTo>
                    <a:pt x="133" y="38"/>
                  </a:lnTo>
                  <a:lnTo>
                    <a:pt x="139" y="31"/>
                  </a:lnTo>
                  <a:lnTo>
                    <a:pt x="148" y="26"/>
                  </a:lnTo>
                  <a:lnTo>
                    <a:pt x="154" y="21"/>
                  </a:lnTo>
                  <a:lnTo>
                    <a:pt x="154" y="9"/>
                  </a:lnTo>
                  <a:lnTo>
                    <a:pt x="154" y="0"/>
                  </a:lnTo>
                  <a:lnTo>
                    <a:pt x="160" y="0"/>
                  </a:lnTo>
                  <a:lnTo>
                    <a:pt x="174" y="0"/>
                  </a:lnTo>
                  <a:lnTo>
                    <a:pt x="180" y="4"/>
                  </a:lnTo>
                  <a:lnTo>
                    <a:pt x="186" y="4"/>
                  </a:lnTo>
                  <a:lnTo>
                    <a:pt x="192" y="9"/>
                  </a:lnTo>
                  <a:lnTo>
                    <a:pt x="201" y="9"/>
                  </a:lnTo>
                  <a:lnTo>
                    <a:pt x="207" y="16"/>
                  </a:lnTo>
                  <a:lnTo>
                    <a:pt x="213" y="16"/>
                  </a:lnTo>
                  <a:lnTo>
                    <a:pt x="219" y="21"/>
                  </a:lnTo>
                  <a:lnTo>
                    <a:pt x="227" y="21"/>
                  </a:lnTo>
                  <a:lnTo>
                    <a:pt x="233" y="26"/>
                  </a:lnTo>
                  <a:lnTo>
                    <a:pt x="239" y="31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43"/>
                  </a:lnTo>
                  <a:lnTo>
                    <a:pt x="266" y="47"/>
                  </a:lnTo>
                  <a:lnTo>
                    <a:pt x="272" y="52"/>
                  </a:lnTo>
                  <a:lnTo>
                    <a:pt x="281" y="52"/>
                  </a:lnTo>
                  <a:lnTo>
                    <a:pt x="281" y="59"/>
                  </a:lnTo>
                  <a:lnTo>
                    <a:pt x="286" y="64"/>
                  </a:lnTo>
                  <a:lnTo>
                    <a:pt x="292" y="69"/>
                  </a:lnTo>
                  <a:lnTo>
                    <a:pt x="292" y="74"/>
                  </a:lnTo>
                  <a:lnTo>
                    <a:pt x="298" y="81"/>
                  </a:lnTo>
                  <a:lnTo>
                    <a:pt x="307" y="85"/>
                  </a:lnTo>
                  <a:lnTo>
                    <a:pt x="307" y="90"/>
                  </a:lnTo>
                  <a:lnTo>
                    <a:pt x="313" y="95"/>
                  </a:lnTo>
                  <a:lnTo>
                    <a:pt x="313" y="107"/>
                  </a:lnTo>
                  <a:lnTo>
                    <a:pt x="319" y="112"/>
                  </a:lnTo>
                  <a:lnTo>
                    <a:pt x="319" y="116"/>
                  </a:lnTo>
                  <a:lnTo>
                    <a:pt x="325" y="124"/>
                  </a:lnTo>
                  <a:lnTo>
                    <a:pt x="325" y="128"/>
                  </a:lnTo>
                  <a:lnTo>
                    <a:pt x="334" y="128"/>
                  </a:lnTo>
                  <a:lnTo>
                    <a:pt x="340" y="128"/>
                  </a:lnTo>
                  <a:lnTo>
                    <a:pt x="340" y="124"/>
                  </a:lnTo>
                  <a:lnTo>
                    <a:pt x="340" y="116"/>
                  </a:lnTo>
                  <a:lnTo>
                    <a:pt x="334" y="112"/>
                  </a:lnTo>
                  <a:lnTo>
                    <a:pt x="325" y="102"/>
                  </a:lnTo>
                  <a:lnTo>
                    <a:pt x="325" y="90"/>
                  </a:lnTo>
                  <a:lnTo>
                    <a:pt x="319" y="90"/>
                  </a:lnTo>
                  <a:lnTo>
                    <a:pt x="325" y="90"/>
                  </a:lnTo>
                  <a:lnTo>
                    <a:pt x="334" y="95"/>
                  </a:lnTo>
                  <a:lnTo>
                    <a:pt x="340" y="102"/>
                  </a:lnTo>
                  <a:lnTo>
                    <a:pt x="340" y="107"/>
                  </a:lnTo>
                  <a:lnTo>
                    <a:pt x="346" y="112"/>
                  </a:lnTo>
                  <a:lnTo>
                    <a:pt x="346" y="116"/>
                  </a:lnTo>
                  <a:lnTo>
                    <a:pt x="351" y="124"/>
                  </a:lnTo>
                  <a:lnTo>
                    <a:pt x="360" y="128"/>
                  </a:lnTo>
                  <a:lnTo>
                    <a:pt x="360" y="133"/>
                  </a:lnTo>
                  <a:lnTo>
                    <a:pt x="366" y="138"/>
                  </a:lnTo>
                  <a:lnTo>
                    <a:pt x="366" y="145"/>
                  </a:lnTo>
                  <a:lnTo>
                    <a:pt x="366" y="150"/>
                  </a:lnTo>
                  <a:lnTo>
                    <a:pt x="372" y="155"/>
                  </a:lnTo>
                  <a:lnTo>
                    <a:pt x="372" y="159"/>
                  </a:lnTo>
                  <a:lnTo>
                    <a:pt x="378" y="167"/>
                  </a:lnTo>
                  <a:lnTo>
                    <a:pt x="378" y="171"/>
                  </a:lnTo>
                  <a:lnTo>
                    <a:pt x="378" y="176"/>
                  </a:lnTo>
                  <a:lnTo>
                    <a:pt x="387" y="181"/>
                  </a:lnTo>
                  <a:lnTo>
                    <a:pt x="387" y="188"/>
                  </a:lnTo>
                  <a:lnTo>
                    <a:pt x="387" y="198"/>
                  </a:lnTo>
                  <a:lnTo>
                    <a:pt x="393" y="202"/>
                  </a:lnTo>
                  <a:lnTo>
                    <a:pt x="399" y="202"/>
                  </a:lnTo>
                  <a:lnTo>
                    <a:pt x="405" y="198"/>
                  </a:lnTo>
                  <a:lnTo>
                    <a:pt x="399" y="188"/>
                  </a:lnTo>
                  <a:lnTo>
                    <a:pt x="399" y="181"/>
                  </a:lnTo>
                  <a:lnTo>
                    <a:pt x="399" y="176"/>
                  </a:lnTo>
                  <a:lnTo>
                    <a:pt x="399" y="171"/>
                  </a:lnTo>
                  <a:lnTo>
                    <a:pt x="399" y="176"/>
                  </a:lnTo>
                  <a:lnTo>
                    <a:pt x="399" y="181"/>
                  </a:lnTo>
                  <a:lnTo>
                    <a:pt x="405" y="188"/>
                  </a:lnTo>
                  <a:lnTo>
                    <a:pt x="405" y="193"/>
                  </a:lnTo>
                  <a:lnTo>
                    <a:pt x="405" y="198"/>
                  </a:lnTo>
                  <a:lnTo>
                    <a:pt x="413" y="210"/>
                  </a:lnTo>
                  <a:lnTo>
                    <a:pt x="413" y="214"/>
                  </a:lnTo>
                  <a:lnTo>
                    <a:pt x="413" y="219"/>
                  </a:lnTo>
                  <a:lnTo>
                    <a:pt x="413" y="224"/>
                  </a:lnTo>
                  <a:lnTo>
                    <a:pt x="413" y="231"/>
                  </a:lnTo>
                  <a:lnTo>
                    <a:pt x="413" y="236"/>
                  </a:lnTo>
                  <a:lnTo>
                    <a:pt x="419" y="241"/>
                  </a:lnTo>
                  <a:lnTo>
                    <a:pt x="419" y="253"/>
                  </a:lnTo>
                  <a:lnTo>
                    <a:pt x="419" y="257"/>
                  </a:lnTo>
                  <a:lnTo>
                    <a:pt x="419" y="262"/>
                  </a:lnTo>
                  <a:lnTo>
                    <a:pt x="419" y="267"/>
                  </a:lnTo>
                  <a:lnTo>
                    <a:pt x="419" y="274"/>
                  </a:lnTo>
                  <a:lnTo>
                    <a:pt x="419" y="279"/>
                  </a:lnTo>
                  <a:lnTo>
                    <a:pt x="419" y="284"/>
                  </a:lnTo>
                  <a:lnTo>
                    <a:pt x="419" y="288"/>
                  </a:lnTo>
                  <a:lnTo>
                    <a:pt x="419" y="295"/>
                  </a:lnTo>
                  <a:lnTo>
                    <a:pt x="419" y="300"/>
                  </a:lnTo>
                  <a:lnTo>
                    <a:pt x="419" y="305"/>
                  </a:lnTo>
                  <a:lnTo>
                    <a:pt x="419" y="310"/>
                  </a:lnTo>
                  <a:lnTo>
                    <a:pt x="413" y="317"/>
                  </a:lnTo>
                  <a:lnTo>
                    <a:pt x="413" y="322"/>
                  </a:lnTo>
                  <a:lnTo>
                    <a:pt x="419" y="322"/>
                  </a:lnTo>
                  <a:lnTo>
                    <a:pt x="419" y="326"/>
                  </a:lnTo>
                  <a:lnTo>
                    <a:pt x="425" y="326"/>
                  </a:lnTo>
                  <a:lnTo>
                    <a:pt x="431" y="326"/>
                  </a:lnTo>
                  <a:lnTo>
                    <a:pt x="431" y="331"/>
                  </a:lnTo>
                  <a:lnTo>
                    <a:pt x="431" y="343"/>
                  </a:lnTo>
                  <a:lnTo>
                    <a:pt x="440" y="348"/>
                  </a:lnTo>
                  <a:lnTo>
                    <a:pt x="440" y="353"/>
                  </a:lnTo>
                  <a:lnTo>
                    <a:pt x="440" y="360"/>
                  </a:lnTo>
                  <a:lnTo>
                    <a:pt x="440" y="369"/>
                  </a:lnTo>
                  <a:lnTo>
                    <a:pt x="440" y="374"/>
                  </a:lnTo>
                  <a:lnTo>
                    <a:pt x="440" y="381"/>
                  </a:lnTo>
                  <a:lnTo>
                    <a:pt x="440" y="386"/>
                  </a:lnTo>
                  <a:lnTo>
                    <a:pt x="440" y="391"/>
                  </a:lnTo>
                  <a:lnTo>
                    <a:pt x="431" y="403"/>
                  </a:lnTo>
                  <a:lnTo>
                    <a:pt x="431" y="408"/>
                  </a:lnTo>
                  <a:lnTo>
                    <a:pt x="431" y="412"/>
                  </a:lnTo>
                  <a:lnTo>
                    <a:pt x="431" y="417"/>
                  </a:lnTo>
                  <a:lnTo>
                    <a:pt x="431" y="424"/>
                  </a:lnTo>
                  <a:lnTo>
                    <a:pt x="431" y="429"/>
                  </a:lnTo>
                  <a:lnTo>
                    <a:pt x="425" y="434"/>
                  </a:lnTo>
                  <a:lnTo>
                    <a:pt x="425" y="439"/>
                  </a:lnTo>
                  <a:lnTo>
                    <a:pt x="419" y="446"/>
                  </a:lnTo>
                  <a:lnTo>
                    <a:pt x="419" y="455"/>
                  </a:lnTo>
                  <a:lnTo>
                    <a:pt x="419" y="451"/>
                  </a:lnTo>
                  <a:lnTo>
                    <a:pt x="419" y="439"/>
                  </a:lnTo>
                  <a:lnTo>
                    <a:pt x="419" y="434"/>
                  </a:lnTo>
                  <a:lnTo>
                    <a:pt x="419" y="429"/>
                  </a:lnTo>
                  <a:lnTo>
                    <a:pt x="413" y="424"/>
                  </a:lnTo>
                  <a:lnTo>
                    <a:pt x="405" y="424"/>
                  </a:lnTo>
                  <a:lnTo>
                    <a:pt x="399" y="429"/>
                  </a:lnTo>
                  <a:lnTo>
                    <a:pt x="399" y="434"/>
                  </a:lnTo>
                  <a:lnTo>
                    <a:pt x="399" y="439"/>
                  </a:lnTo>
                  <a:lnTo>
                    <a:pt x="399" y="446"/>
                  </a:lnTo>
                  <a:lnTo>
                    <a:pt x="399" y="455"/>
                  </a:lnTo>
                  <a:lnTo>
                    <a:pt x="399" y="460"/>
                  </a:lnTo>
                  <a:lnTo>
                    <a:pt x="399" y="467"/>
                  </a:lnTo>
                  <a:lnTo>
                    <a:pt x="399" y="472"/>
                  </a:lnTo>
                  <a:lnTo>
                    <a:pt x="393" y="477"/>
                  </a:lnTo>
                  <a:lnTo>
                    <a:pt x="393" y="482"/>
                  </a:lnTo>
                  <a:lnTo>
                    <a:pt x="387" y="489"/>
                  </a:lnTo>
                  <a:lnTo>
                    <a:pt x="387" y="494"/>
                  </a:lnTo>
                  <a:lnTo>
                    <a:pt x="378" y="498"/>
                  </a:lnTo>
                  <a:lnTo>
                    <a:pt x="378" y="503"/>
                  </a:lnTo>
                  <a:lnTo>
                    <a:pt x="372" y="510"/>
                  </a:lnTo>
                  <a:lnTo>
                    <a:pt x="372" y="515"/>
                  </a:lnTo>
                  <a:lnTo>
                    <a:pt x="366" y="520"/>
                  </a:lnTo>
                  <a:lnTo>
                    <a:pt x="366" y="525"/>
                  </a:lnTo>
                  <a:lnTo>
                    <a:pt x="366" y="520"/>
                  </a:lnTo>
                  <a:lnTo>
                    <a:pt x="366" y="510"/>
                  </a:lnTo>
                  <a:lnTo>
                    <a:pt x="360" y="510"/>
                  </a:lnTo>
                  <a:lnTo>
                    <a:pt x="351" y="510"/>
                  </a:lnTo>
                  <a:lnTo>
                    <a:pt x="351" y="515"/>
                  </a:lnTo>
                  <a:lnTo>
                    <a:pt x="346" y="525"/>
                  </a:lnTo>
                  <a:lnTo>
                    <a:pt x="346" y="532"/>
                  </a:lnTo>
                  <a:lnTo>
                    <a:pt x="340" y="536"/>
                  </a:lnTo>
                  <a:lnTo>
                    <a:pt x="340" y="541"/>
                  </a:lnTo>
                  <a:lnTo>
                    <a:pt x="334" y="546"/>
                  </a:lnTo>
                  <a:lnTo>
                    <a:pt x="334" y="553"/>
                  </a:lnTo>
                  <a:lnTo>
                    <a:pt x="325" y="558"/>
                  </a:lnTo>
                  <a:lnTo>
                    <a:pt x="319" y="563"/>
                  </a:lnTo>
                  <a:lnTo>
                    <a:pt x="313" y="568"/>
                  </a:lnTo>
                  <a:lnTo>
                    <a:pt x="307" y="568"/>
                  </a:lnTo>
                  <a:lnTo>
                    <a:pt x="298" y="568"/>
                  </a:lnTo>
                  <a:lnTo>
                    <a:pt x="292" y="563"/>
                  </a:lnTo>
                  <a:lnTo>
                    <a:pt x="286" y="558"/>
                  </a:lnTo>
                  <a:lnTo>
                    <a:pt x="272" y="558"/>
                  </a:lnTo>
                  <a:lnTo>
                    <a:pt x="266" y="558"/>
                  </a:lnTo>
                  <a:lnTo>
                    <a:pt x="260" y="558"/>
                  </a:lnTo>
                  <a:lnTo>
                    <a:pt x="245" y="558"/>
                  </a:lnTo>
                  <a:lnTo>
                    <a:pt x="239" y="558"/>
                  </a:lnTo>
                  <a:lnTo>
                    <a:pt x="233" y="553"/>
                  </a:lnTo>
                  <a:lnTo>
                    <a:pt x="227" y="558"/>
                  </a:lnTo>
                  <a:lnTo>
                    <a:pt x="213" y="558"/>
                  </a:lnTo>
                  <a:lnTo>
                    <a:pt x="207" y="553"/>
                  </a:lnTo>
                  <a:lnTo>
                    <a:pt x="201" y="553"/>
                  </a:lnTo>
                  <a:lnTo>
                    <a:pt x="192" y="553"/>
                  </a:lnTo>
                  <a:lnTo>
                    <a:pt x="186" y="553"/>
                  </a:lnTo>
                  <a:lnTo>
                    <a:pt x="180" y="558"/>
                  </a:lnTo>
                  <a:lnTo>
                    <a:pt x="174" y="558"/>
                  </a:lnTo>
                  <a:lnTo>
                    <a:pt x="180" y="553"/>
                  </a:lnTo>
                  <a:lnTo>
                    <a:pt x="186" y="546"/>
                  </a:lnTo>
                  <a:lnTo>
                    <a:pt x="192" y="541"/>
                  </a:lnTo>
                  <a:lnTo>
                    <a:pt x="192" y="532"/>
                  </a:lnTo>
                  <a:lnTo>
                    <a:pt x="186" y="532"/>
                  </a:lnTo>
                  <a:lnTo>
                    <a:pt x="180" y="532"/>
                  </a:lnTo>
                  <a:lnTo>
                    <a:pt x="174" y="536"/>
                  </a:lnTo>
                  <a:lnTo>
                    <a:pt x="165" y="536"/>
                  </a:lnTo>
                  <a:lnTo>
                    <a:pt x="160" y="541"/>
                  </a:lnTo>
                  <a:lnTo>
                    <a:pt x="154" y="541"/>
                  </a:lnTo>
                  <a:lnTo>
                    <a:pt x="148" y="541"/>
                  </a:lnTo>
                  <a:lnTo>
                    <a:pt x="154" y="536"/>
                  </a:lnTo>
                  <a:lnTo>
                    <a:pt x="160" y="536"/>
                  </a:lnTo>
                  <a:lnTo>
                    <a:pt x="165" y="532"/>
                  </a:lnTo>
                  <a:lnTo>
                    <a:pt x="174" y="525"/>
                  </a:lnTo>
                  <a:lnTo>
                    <a:pt x="180" y="520"/>
                  </a:lnTo>
                  <a:lnTo>
                    <a:pt x="186" y="520"/>
                  </a:lnTo>
                  <a:lnTo>
                    <a:pt x="186" y="515"/>
                  </a:lnTo>
                  <a:lnTo>
                    <a:pt x="192" y="510"/>
                  </a:lnTo>
                  <a:lnTo>
                    <a:pt x="201" y="503"/>
                  </a:lnTo>
                  <a:lnTo>
                    <a:pt x="207" y="498"/>
                  </a:lnTo>
                  <a:lnTo>
                    <a:pt x="207" y="494"/>
                  </a:lnTo>
                  <a:lnTo>
                    <a:pt x="213" y="489"/>
                  </a:lnTo>
                  <a:lnTo>
                    <a:pt x="219" y="482"/>
                  </a:lnTo>
                  <a:lnTo>
                    <a:pt x="227" y="477"/>
                  </a:lnTo>
                  <a:lnTo>
                    <a:pt x="233" y="472"/>
                  </a:lnTo>
                  <a:lnTo>
                    <a:pt x="233" y="467"/>
                  </a:lnTo>
                  <a:lnTo>
                    <a:pt x="239" y="460"/>
                  </a:lnTo>
                  <a:lnTo>
                    <a:pt x="239" y="455"/>
                  </a:lnTo>
                  <a:lnTo>
                    <a:pt x="245" y="451"/>
                  </a:lnTo>
                  <a:lnTo>
                    <a:pt x="254" y="446"/>
                  </a:lnTo>
                  <a:lnTo>
                    <a:pt x="254" y="439"/>
                  </a:lnTo>
                  <a:lnTo>
                    <a:pt x="260" y="434"/>
                  </a:lnTo>
                  <a:lnTo>
                    <a:pt x="260" y="429"/>
                  </a:lnTo>
                  <a:lnTo>
                    <a:pt x="266" y="424"/>
                  </a:lnTo>
                  <a:lnTo>
                    <a:pt x="266" y="417"/>
                  </a:lnTo>
                  <a:lnTo>
                    <a:pt x="272" y="412"/>
                  </a:lnTo>
                  <a:lnTo>
                    <a:pt x="272" y="408"/>
                  </a:lnTo>
                  <a:lnTo>
                    <a:pt x="281" y="403"/>
                  </a:lnTo>
                  <a:lnTo>
                    <a:pt x="272" y="403"/>
                  </a:lnTo>
                  <a:lnTo>
                    <a:pt x="272" y="396"/>
                  </a:lnTo>
                  <a:lnTo>
                    <a:pt x="266" y="403"/>
                  </a:lnTo>
                  <a:lnTo>
                    <a:pt x="260" y="408"/>
                  </a:lnTo>
                  <a:lnTo>
                    <a:pt x="254" y="408"/>
                  </a:lnTo>
                  <a:lnTo>
                    <a:pt x="245" y="412"/>
                  </a:lnTo>
                  <a:lnTo>
                    <a:pt x="239" y="417"/>
                  </a:lnTo>
                  <a:lnTo>
                    <a:pt x="233" y="424"/>
                  </a:lnTo>
                  <a:lnTo>
                    <a:pt x="227" y="429"/>
                  </a:lnTo>
                  <a:lnTo>
                    <a:pt x="219" y="429"/>
                  </a:lnTo>
                  <a:lnTo>
                    <a:pt x="213" y="434"/>
                  </a:lnTo>
                  <a:lnTo>
                    <a:pt x="207" y="439"/>
                  </a:lnTo>
                  <a:lnTo>
                    <a:pt x="201" y="446"/>
                  </a:lnTo>
                  <a:lnTo>
                    <a:pt x="201" y="451"/>
                  </a:lnTo>
                  <a:lnTo>
                    <a:pt x="192" y="455"/>
                  </a:lnTo>
                  <a:lnTo>
                    <a:pt x="186" y="460"/>
                  </a:lnTo>
                  <a:lnTo>
                    <a:pt x="180" y="472"/>
                  </a:lnTo>
                  <a:lnTo>
                    <a:pt x="174" y="482"/>
                  </a:lnTo>
                  <a:lnTo>
                    <a:pt x="165" y="489"/>
                  </a:lnTo>
                  <a:lnTo>
                    <a:pt x="165" y="482"/>
                  </a:lnTo>
                  <a:lnTo>
                    <a:pt x="174" y="477"/>
                  </a:lnTo>
                  <a:lnTo>
                    <a:pt x="174" y="472"/>
                  </a:lnTo>
                  <a:lnTo>
                    <a:pt x="174" y="467"/>
                  </a:lnTo>
                  <a:lnTo>
                    <a:pt x="180" y="460"/>
                  </a:lnTo>
                  <a:lnTo>
                    <a:pt x="180" y="455"/>
                  </a:lnTo>
                  <a:lnTo>
                    <a:pt x="180" y="451"/>
                  </a:lnTo>
                  <a:lnTo>
                    <a:pt x="186" y="446"/>
                  </a:lnTo>
                  <a:lnTo>
                    <a:pt x="186" y="439"/>
                  </a:lnTo>
                  <a:lnTo>
                    <a:pt x="192" y="434"/>
                  </a:lnTo>
                  <a:lnTo>
                    <a:pt x="192" y="429"/>
                  </a:lnTo>
                  <a:lnTo>
                    <a:pt x="201" y="424"/>
                  </a:lnTo>
                  <a:lnTo>
                    <a:pt x="201" y="417"/>
                  </a:lnTo>
                  <a:lnTo>
                    <a:pt x="207" y="412"/>
                  </a:lnTo>
                  <a:lnTo>
                    <a:pt x="207" y="408"/>
                  </a:lnTo>
                  <a:lnTo>
                    <a:pt x="213" y="403"/>
                  </a:lnTo>
                  <a:lnTo>
                    <a:pt x="219" y="396"/>
                  </a:lnTo>
                  <a:lnTo>
                    <a:pt x="219" y="391"/>
                  </a:lnTo>
                  <a:lnTo>
                    <a:pt x="227" y="386"/>
                  </a:lnTo>
                  <a:lnTo>
                    <a:pt x="233" y="386"/>
                  </a:lnTo>
                  <a:lnTo>
                    <a:pt x="239" y="381"/>
                  </a:lnTo>
                  <a:lnTo>
                    <a:pt x="239" y="374"/>
                  </a:lnTo>
                  <a:lnTo>
                    <a:pt x="245" y="369"/>
                  </a:lnTo>
                  <a:lnTo>
                    <a:pt x="254" y="365"/>
                  </a:lnTo>
                  <a:lnTo>
                    <a:pt x="260" y="360"/>
                  </a:lnTo>
                  <a:lnTo>
                    <a:pt x="266" y="353"/>
                  </a:lnTo>
                  <a:lnTo>
                    <a:pt x="272" y="353"/>
                  </a:lnTo>
                  <a:lnTo>
                    <a:pt x="281" y="348"/>
                  </a:lnTo>
                  <a:lnTo>
                    <a:pt x="286" y="343"/>
                  </a:lnTo>
                  <a:lnTo>
                    <a:pt x="292" y="343"/>
                  </a:lnTo>
                  <a:lnTo>
                    <a:pt x="292" y="338"/>
                  </a:lnTo>
                  <a:lnTo>
                    <a:pt x="292" y="331"/>
                  </a:lnTo>
                  <a:lnTo>
                    <a:pt x="286" y="331"/>
                  </a:lnTo>
                  <a:lnTo>
                    <a:pt x="281" y="331"/>
                  </a:lnTo>
                  <a:lnTo>
                    <a:pt x="272" y="331"/>
                  </a:lnTo>
                  <a:lnTo>
                    <a:pt x="266" y="331"/>
                  </a:lnTo>
                  <a:lnTo>
                    <a:pt x="260" y="331"/>
                  </a:lnTo>
                  <a:lnTo>
                    <a:pt x="254" y="331"/>
                  </a:lnTo>
                  <a:lnTo>
                    <a:pt x="245" y="331"/>
                  </a:lnTo>
                  <a:lnTo>
                    <a:pt x="239" y="331"/>
                  </a:lnTo>
                  <a:lnTo>
                    <a:pt x="233" y="338"/>
                  </a:lnTo>
                  <a:lnTo>
                    <a:pt x="227" y="338"/>
                  </a:lnTo>
                  <a:lnTo>
                    <a:pt x="219" y="343"/>
                  </a:lnTo>
                  <a:lnTo>
                    <a:pt x="213" y="343"/>
                  </a:lnTo>
                  <a:lnTo>
                    <a:pt x="207" y="348"/>
                  </a:lnTo>
                  <a:lnTo>
                    <a:pt x="201" y="348"/>
                  </a:lnTo>
                  <a:lnTo>
                    <a:pt x="192" y="353"/>
                  </a:lnTo>
                  <a:lnTo>
                    <a:pt x="186" y="360"/>
                  </a:lnTo>
                  <a:lnTo>
                    <a:pt x="180" y="365"/>
                  </a:lnTo>
                  <a:lnTo>
                    <a:pt x="174" y="369"/>
                  </a:lnTo>
                  <a:lnTo>
                    <a:pt x="165" y="374"/>
                  </a:lnTo>
                  <a:lnTo>
                    <a:pt x="160" y="374"/>
                  </a:lnTo>
                  <a:lnTo>
                    <a:pt x="160" y="381"/>
                  </a:lnTo>
                  <a:lnTo>
                    <a:pt x="154" y="391"/>
                  </a:lnTo>
                  <a:lnTo>
                    <a:pt x="148" y="396"/>
                  </a:lnTo>
                  <a:lnTo>
                    <a:pt x="148" y="403"/>
                  </a:lnTo>
                  <a:lnTo>
                    <a:pt x="139" y="408"/>
                  </a:lnTo>
                  <a:lnTo>
                    <a:pt x="139" y="412"/>
                  </a:lnTo>
                  <a:lnTo>
                    <a:pt x="139" y="424"/>
                  </a:lnTo>
                  <a:lnTo>
                    <a:pt x="139" y="417"/>
                  </a:lnTo>
                  <a:lnTo>
                    <a:pt x="139" y="408"/>
                  </a:lnTo>
                  <a:lnTo>
                    <a:pt x="139" y="403"/>
                  </a:lnTo>
                  <a:lnTo>
                    <a:pt x="139" y="396"/>
                  </a:lnTo>
                  <a:lnTo>
                    <a:pt x="139" y="391"/>
                  </a:lnTo>
                  <a:lnTo>
                    <a:pt x="139" y="386"/>
                  </a:lnTo>
                  <a:lnTo>
                    <a:pt x="139" y="381"/>
                  </a:lnTo>
                  <a:lnTo>
                    <a:pt x="139" y="374"/>
                  </a:lnTo>
                  <a:lnTo>
                    <a:pt x="148" y="369"/>
                  </a:lnTo>
                  <a:lnTo>
                    <a:pt x="148" y="365"/>
                  </a:lnTo>
                  <a:lnTo>
                    <a:pt x="148" y="360"/>
                  </a:lnTo>
                  <a:lnTo>
                    <a:pt x="148" y="353"/>
                  </a:lnTo>
                  <a:lnTo>
                    <a:pt x="154" y="348"/>
                  </a:lnTo>
                  <a:lnTo>
                    <a:pt x="154" y="343"/>
                  </a:lnTo>
                  <a:lnTo>
                    <a:pt x="160" y="338"/>
                  </a:lnTo>
                  <a:lnTo>
                    <a:pt x="160" y="331"/>
                  </a:lnTo>
                  <a:lnTo>
                    <a:pt x="165" y="326"/>
                  </a:lnTo>
                  <a:lnTo>
                    <a:pt x="165" y="322"/>
                  </a:lnTo>
                  <a:lnTo>
                    <a:pt x="174" y="317"/>
                  </a:lnTo>
                  <a:lnTo>
                    <a:pt x="174" y="310"/>
                  </a:lnTo>
                  <a:lnTo>
                    <a:pt x="180" y="305"/>
                  </a:lnTo>
                  <a:lnTo>
                    <a:pt x="180" y="300"/>
                  </a:lnTo>
                  <a:lnTo>
                    <a:pt x="186" y="295"/>
                  </a:lnTo>
                  <a:lnTo>
                    <a:pt x="186" y="288"/>
                  </a:lnTo>
                  <a:lnTo>
                    <a:pt x="192" y="284"/>
                  </a:lnTo>
                  <a:lnTo>
                    <a:pt x="201" y="279"/>
                  </a:lnTo>
                  <a:lnTo>
                    <a:pt x="201" y="274"/>
                  </a:lnTo>
                  <a:lnTo>
                    <a:pt x="207" y="267"/>
                  </a:lnTo>
                  <a:lnTo>
                    <a:pt x="213" y="267"/>
                  </a:lnTo>
                  <a:lnTo>
                    <a:pt x="219" y="262"/>
                  </a:lnTo>
                  <a:lnTo>
                    <a:pt x="227" y="257"/>
                  </a:lnTo>
                  <a:lnTo>
                    <a:pt x="233" y="253"/>
                  </a:lnTo>
                  <a:lnTo>
                    <a:pt x="239" y="253"/>
                  </a:lnTo>
                  <a:lnTo>
                    <a:pt x="245" y="245"/>
                  </a:lnTo>
                  <a:lnTo>
                    <a:pt x="254" y="245"/>
                  </a:lnTo>
                  <a:lnTo>
                    <a:pt x="260" y="245"/>
                  </a:lnTo>
                  <a:lnTo>
                    <a:pt x="260" y="241"/>
                  </a:lnTo>
                  <a:lnTo>
                    <a:pt x="266" y="241"/>
                  </a:lnTo>
                  <a:lnTo>
                    <a:pt x="260" y="241"/>
                  </a:lnTo>
                  <a:lnTo>
                    <a:pt x="260" y="236"/>
                  </a:lnTo>
                  <a:lnTo>
                    <a:pt x="245" y="236"/>
                  </a:lnTo>
                  <a:lnTo>
                    <a:pt x="239" y="236"/>
                  </a:lnTo>
                  <a:lnTo>
                    <a:pt x="233" y="241"/>
                  </a:lnTo>
                  <a:lnTo>
                    <a:pt x="227" y="241"/>
                  </a:lnTo>
                  <a:lnTo>
                    <a:pt x="219" y="245"/>
                  </a:lnTo>
                  <a:lnTo>
                    <a:pt x="213" y="245"/>
                  </a:lnTo>
                  <a:lnTo>
                    <a:pt x="207" y="245"/>
                  </a:lnTo>
                  <a:lnTo>
                    <a:pt x="201" y="253"/>
                  </a:lnTo>
                  <a:lnTo>
                    <a:pt x="192" y="253"/>
                  </a:lnTo>
                  <a:lnTo>
                    <a:pt x="192" y="257"/>
                  </a:lnTo>
                  <a:lnTo>
                    <a:pt x="186" y="257"/>
                  </a:lnTo>
                  <a:lnTo>
                    <a:pt x="180" y="262"/>
                  </a:lnTo>
                  <a:lnTo>
                    <a:pt x="174" y="267"/>
                  </a:lnTo>
                  <a:lnTo>
                    <a:pt x="165" y="267"/>
                  </a:lnTo>
                  <a:lnTo>
                    <a:pt x="165" y="274"/>
                  </a:lnTo>
                  <a:lnTo>
                    <a:pt x="160" y="279"/>
                  </a:lnTo>
                  <a:lnTo>
                    <a:pt x="154" y="284"/>
                  </a:lnTo>
                  <a:lnTo>
                    <a:pt x="154" y="288"/>
                  </a:lnTo>
                  <a:lnTo>
                    <a:pt x="154" y="295"/>
                  </a:lnTo>
                  <a:lnTo>
                    <a:pt x="148" y="300"/>
                  </a:lnTo>
                  <a:lnTo>
                    <a:pt x="154" y="288"/>
                  </a:lnTo>
                  <a:lnTo>
                    <a:pt x="154" y="284"/>
                  </a:lnTo>
                  <a:lnTo>
                    <a:pt x="154" y="279"/>
                  </a:lnTo>
                  <a:lnTo>
                    <a:pt x="160" y="274"/>
                  </a:lnTo>
                  <a:lnTo>
                    <a:pt x="160" y="267"/>
                  </a:lnTo>
                  <a:lnTo>
                    <a:pt x="160" y="262"/>
                  </a:lnTo>
                  <a:lnTo>
                    <a:pt x="165" y="257"/>
                  </a:lnTo>
                  <a:lnTo>
                    <a:pt x="174" y="253"/>
                  </a:lnTo>
                  <a:lnTo>
                    <a:pt x="174" y="245"/>
                  </a:lnTo>
                  <a:lnTo>
                    <a:pt x="180" y="241"/>
                  </a:lnTo>
                  <a:lnTo>
                    <a:pt x="180" y="236"/>
                  </a:lnTo>
                  <a:lnTo>
                    <a:pt x="186" y="231"/>
                  </a:lnTo>
                  <a:lnTo>
                    <a:pt x="192" y="224"/>
                  </a:lnTo>
                  <a:lnTo>
                    <a:pt x="192" y="219"/>
                  </a:lnTo>
                  <a:lnTo>
                    <a:pt x="201" y="214"/>
                  </a:lnTo>
                  <a:lnTo>
                    <a:pt x="207" y="210"/>
                  </a:lnTo>
                  <a:lnTo>
                    <a:pt x="213" y="202"/>
                  </a:lnTo>
                  <a:lnTo>
                    <a:pt x="219" y="198"/>
                  </a:lnTo>
                  <a:lnTo>
                    <a:pt x="227" y="198"/>
                  </a:lnTo>
                  <a:lnTo>
                    <a:pt x="233" y="193"/>
                  </a:lnTo>
                  <a:lnTo>
                    <a:pt x="239" y="188"/>
                  </a:lnTo>
                  <a:lnTo>
                    <a:pt x="254" y="188"/>
                  </a:lnTo>
                  <a:lnTo>
                    <a:pt x="260" y="188"/>
                  </a:lnTo>
                  <a:lnTo>
                    <a:pt x="260" y="181"/>
                  </a:lnTo>
                  <a:lnTo>
                    <a:pt x="260" y="176"/>
                  </a:lnTo>
                  <a:lnTo>
                    <a:pt x="254" y="176"/>
                  </a:lnTo>
                  <a:lnTo>
                    <a:pt x="245" y="176"/>
                  </a:lnTo>
                  <a:lnTo>
                    <a:pt x="239" y="176"/>
                  </a:lnTo>
                  <a:lnTo>
                    <a:pt x="233" y="176"/>
                  </a:lnTo>
                  <a:lnTo>
                    <a:pt x="227" y="176"/>
                  </a:lnTo>
                  <a:lnTo>
                    <a:pt x="219" y="181"/>
                  </a:lnTo>
                  <a:lnTo>
                    <a:pt x="213" y="181"/>
                  </a:lnTo>
                  <a:lnTo>
                    <a:pt x="207" y="181"/>
                  </a:lnTo>
                  <a:lnTo>
                    <a:pt x="201" y="181"/>
                  </a:lnTo>
                  <a:lnTo>
                    <a:pt x="192" y="188"/>
                  </a:lnTo>
                  <a:lnTo>
                    <a:pt x="186" y="188"/>
                  </a:lnTo>
                  <a:lnTo>
                    <a:pt x="180" y="188"/>
                  </a:lnTo>
                  <a:lnTo>
                    <a:pt x="174" y="193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198"/>
                  </a:lnTo>
                  <a:lnTo>
                    <a:pt x="154" y="202"/>
                  </a:lnTo>
                  <a:lnTo>
                    <a:pt x="148" y="210"/>
                  </a:lnTo>
                  <a:lnTo>
                    <a:pt x="139" y="214"/>
                  </a:lnTo>
                  <a:lnTo>
                    <a:pt x="133" y="219"/>
                  </a:lnTo>
                  <a:lnTo>
                    <a:pt x="133" y="224"/>
                  </a:lnTo>
                  <a:lnTo>
                    <a:pt x="127" y="224"/>
                  </a:lnTo>
                  <a:lnTo>
                    <a:pt x="127" y="219"/>
                  </a:lnTo>
                  <a:lnTo>
                    <a:pt x="133" y="214"/>
                  </a:lnTo>
                  <a:lnTo>
                    <a:pt x="133" y="210"/>
                  </a:lnTo>
                  <a:lnTo>
                    <a:pt x="133" y="202"/>
                  </a:lnTo>
                  <a:lnTo>
                    <a:pt x="133" y="198"/>
                  </a:lnTo>
                  <a:lnTo>
                    <a:pt x="139" y="193"/>
                  </a:lnTo>
                  <a:lnTo>
                    <a:pt x="139" y="188"/>
                  </a:lnTo>
                  <a:lnTo>
                    <a:pt x="139" y="181"/>
                  </a:lnTo>
                  <a:lnTo>
                    <a:pt x="148" y="176"/>
                  </a:lnTo>
                  <a:lnTo>
                    <a:pt x="148" y="171"/>
                  </a:lnTo>
                  <a:lnTo>
                    <a:pt x="154" y="167"/>
                  </a:lnTo>
                  <a:lnTo>
                    <a:pt x="154" y="159"/>
                  </a:lnTo>
                  <a:lnTo>
                    <a:pt x="160" y="155"/>
                  </a:lnTo>
                  <a:lnTo>
                    <a:pt x="160" y="150"/>
                  </a:lnTo>
                  <a:lnTo>
                    <a:pt x="165" y="145"/>
                  </a:lnTo>
                  <a:lnTo>
                    <a:pt x="174" y="138"/>
                  </a:lnTo>
                  <a:lnTo>
                    <a:pt x="174" y="133"/>
                  </a:lnTo>
                  <a:lnTo>
                    <a:pt x="180" y="128"/>
                  </a:lnTo>
                  <a:lnTo>
                    <a:pt x="186" y="124"/>
                  </a:lnTo>
                  <a:lnTo>
                    <a:pt x="192" y="116"/>
                  </a:lnTo>
                  <a:lnTo>
                    <a:pt x="207" y="112"/>
                  </a:lnTo>
                  <a:lnTo>
                    <a:pt x="213" y="107"/>
                  </a:lnTo>
                  <a:lnTo>
                    <a:pt x="219" y="102"/>
                  </a:lnTo>
                  <a:lnTo>
                    <a:pt x="219" y="95"/>
                  </a:lnTo>
                  <a:lnTo>
                    <a:pt x="213" y="90"/>
                  </a:lnTo>
                  <a:lnTo>
                    <a:pt x="213" y="85"/>
                  </a:lnTo>
                  <a:lnTo>
                    <a:pt x="207" y="81"/>
                  </a:lnTo>
                  <a:lnTo>
                    <a:pt x="201" y="74"/>
                  </a:lnTo>
                  <a:lnTo>
                    <a:pt x="201" y="69"/>
                  </a:lnTo>
                  <a:lnTo>
                    <a:pt x="192" y="64"/>
                  </a:lnTo>
                  <a:lnTo>
                    <a:pt x="186" y="64"/>
                  </a:lnTo>
                  <a:lnTo>
                    <a:pt x="180" y="59"/>
                  </a:lnTo>
                  <a:lnTo>
                    <a:pt x="174" y="59"/>
                  </a:lnTo>
                  <a:lnTo>
                    <a:pt x="165" y="59"/>
                  </a:lnTo>
                  <a:lnTo>
                    <a:pt x="174" y="64"/>
                  </a:lnTo>
                  <a:lnTo>
                    <a:pt x="180" y="69"/>
                  </a:lnTo>
                  <a:lnTo>
                    <a:pt x="186" y="74"/>
                  </a:lnTo>
                  <a:lnTo>
                    <a:pt x="192" y="81"/>
                  </a:lnTo>
                  <a:lnTo>
                    <a:pt x="201" y="85"/>
                  </a:lnTo>
                  <a:lnTo>
                    <a:pt x="207" y="90"/>
                  </a:lnTo>
                  <a:lnTo>
                    <a:pt x="207" y="95"/>
                  </a:lnTo>
                  <a:lnTo>
                    <a:pt x="201" y="95"/>
                  </a:lnTo>
                  <a:lnTo>
                    <a:pt x="201" y="90"/>
                  </a:lnTo>
                  <a:lnTo>
                    <a:pt x="192" y="85"/>
                  </a:lnTo>
                  <a:lnTo>
                    <a:pt x="186" y="81"/>
                  </a:lnTo>
                  <a:lnTo>
                    <a:pt x="180" y="74"/>
                  </a:lnTo>
                  <a:lnTo>
                    <a:pt x="174" y="74"/>
                  </a:lnTo>
                  <a:lnTo>
                    <a:pt x="165" y="69"/>
                  </a:lnTo>
                  <a:lnTo>
                    <a:pt x="160" y="69"/>
                  </a:lnTo>
                  <a:lnTo>
                    <a:pt x="154" y="64"/>
                  </a:lnTo>
                  <a:lnTo>
                    <a:pt x="148" y="52"/>
                  </a:lnTo>
                  <a:lnTo>
                    <a:pt x="139" y="47"/>
                  </a:lnTo>
                  <a:lnTo>
                    <a:pt x="133" y="47"/>
                  </a:lnTo>
                  <a:lnTo>
                    <a:pt x="127" y="47"/>
                  </a:lnTo>
                  <a:lnTo>
                    <a:pt x="121" y="43"/>
                  </a:lnTo>
                  <a:lnTo>
                    <a:pt x="112" y="43"/>
                  </a:lnTo>
                  <a:lnTo>
                    <a:pt x="112" y="47"/>
                  </a:lnTo>
                  <a:lnTo>
                    <a:pt x="121" y="52"/>
                  </a:lnTo>
                  <a:lnTo>
                    <a:pt x="127" y="59"/>
                  </a:lnTo>
                  <a:lnTo>
                    <a:pt x="127" y="64"/>
                  </a:lnTo>
                  <a:lnTo>
                    <a:pt x="121" y="59"/>
                  </a:lnTo>
                  <a:lnTo>
                    <a:pt x="112" y="59"/>
                  </a:lnTo>
                  <a:lnTo>
                    <a:pt x="106" y="59"/>
                  </a:lnTo>
                  <a:lnTo>
                    <a:pt x="101" y="52"/>
                  </a:lnTo>
                  <a:lnTo>
                    <a:pt x="86" y="52"/>
                  </a:lnTo>
                  <a:lnTo>
                    <a:pt x="80" y="52"/>
                  </a:lnTo>
                  <a:lnTo>
                    <a:pt x="80" y="59"/>
                  </a:lnTo>
                  <a:lnTo>
                    <a:pt x="86" y="59"/>
                  </a:lnTo>
                  <a:lnTo>
                    <a:pt x="95" y="64"/>
                  </a:lnTo>
                  <a:lnTo>
                    <a:pt x="86" y="64"/>
                  </a:lnTo>
                  <a:lnTo>
                    <a:pt x="80" y="59"/>
                  </a:lnTo>
                  <a:lnTo>
                    <a:pt x="68" y="59"/>
                  </a:lnTo>
                  <a:lnTo>
                    <a:pt x="59" y="52"/>
                  </a:lnTo>
                  <a:lnTo>
                    <a:pt x="53" y="52"/>
                  </a:lnTo>
                  <a:lnTo>
                    <a:pt x="47" y="52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7"/>
                  </a:lnTo>
                  <a:lnTo>
                    <a:pt x="15" y="47"/>
                  </a:lnTo>
                  <a:lnTo>
                    <a:pt x="6" y="43"/>
                  </a:lnTo>
                  <a:lnTo>
                    <a:pt x="0" y="43"/>
                  </a:lnTo>
                  <a:lnTo>
                    <a:pt x="6" y="43"/>
                  </a:lnTo>
                  <a:lnTo>
                    <a:pt x="15" y="38"/>
                  </a:lnTo>
                  <a:lnTo>
                    <a:pt x="21" y="38"/>
                  </a:lnTo>
                  <a:lnTo>
                    <a:pt x="27" y="38"/>
                  </a:lnTo>
                  <a:lnTo>
                    <a:pt x="41" y="38"/>
                  </a:lnTo>
                  <a:lnTo>
                    <a:pt x="47" y="38"/>
                  </a:lnTo>
                  <a:lnTo>
                    <a:pt x="53" y="38"/>
                  </a:lnTo>
                  <a:lnTo>
                    <a:pt x="59" y="38"/>
                  </a:lnTo>
                  <a:lnTo>
                    <a:pt x="68" y="38"/>
                  </a:lnTo>
                  <a:lnTo>
                    <a:pt x="80" y="38"/>
                  </a:lnTo>
                  <a:lnTo>
                    <a:pt x="86" y="38"/>
                  </a:lnTo>
                  <a:lnTo>
                    <a:pt x="95" y="38"/>
                  </a:lnTo>
                  <a:lnTo>
                    <a:pt x="101" y="38"/>
                  </a:lnTo>
                  <a:lnTo>
                    <a:pt x="106" y="38"/>
                  </a:lnTo>
                  <a:lnTo>
                    <a:pt x="112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8" name="Freeform 28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134" y="975"/>
              <a:ext cx="1" cy="10"/>
            </a:xfrm>
            <a:custGeom>
              <a:avLst/>
              <a:gdLst>
                <a:gd name="T0" fmla="*/ 0 w 1"/>
                <a:gd name="T1" fmla="*/ 0 h 17"/>
                <a:gd name="T2" fmla="*/ 0 w 1"/>
                <a:gd name="T3" fmla="*/ 3 h 17"/>
                <a:gd name="T4" fmla="*/ 0 w 1"/>
                <a:gd name="T5" fmla="*/ 6 h 17"/>
                <a:gd name="T6" fmla="*/ 0 w 1"/>
                <a:gd name="T7" fmla="*/ 10 h 17"/>
                <a:gd name="T8" fmla="*/ 0 w 1"/>
                <a:gd name="T9" fmla="*/ 6 h 17"/>
                <a:gd name="T10" fmla="*/ 0 w 1"/>
                <a:gd name="T11" fmla="*/ 3 h 17"/>
                <a:gd name="T12" fmla="*/ 0 w 1"/>
                <a:gd name="T13" fmla="*/ 0 h 17"/>
                <a:gd name="T14" fmla="*/ 0 w 1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" h="17">
                  <a:moveTo>
                    <a:pt x="0" y="0"/>
                  </a:moveTo>
                  <a:lnTo>
                    <a:pt x="0" y="5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69" name="Freeform 29"/>
            <p:cNvSpPr>
              <a:spLocks noChangeAspect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4130" y="998"/>
              <a:ext cx="5" cy="9"/>
            </a:xfrm>
            <a:custGeom>
              <a:avLst/>
              <a:gdLst>
                <a:gd name="T0" fmla="*/ 0 w 9"/>
                <a:gd name="T1" fmla="*/ 0 h 14"/>
                <a:gd name="T2" fmla="*/ 5 w 9"/>
                <a:gd name="T3" fmla="*/ 3 h 14"/>
                <a:gd name="T4" fmla="*/ 5 w 9"/>
                <a:gd name="T5" fmla="*/ 6 h 14"/>
                <a:gd name="T6" fmla="*/ 5 w 9"/>
                <a:gd name="T7" fmla="*/ 9 h 14"/>
                <a:gd name="T8" fmla="*/ 5 w 9"/>
                <a:gd name="T9" fmla="*/ 6 h 14"/>
                <a:gd name="T10" fmla="*/ 0 w 9"/>
                <a:gd name="T11" fmla="*/ 3 h 14"/>
                <a:gd name="T12" fmla="*/ 0 w 9"/>
                <a:gd name="T13" fmla="*/ 0 h 14"/>
                <a:gd name="T14" fmla="*/ 0 w 9"/>
                <a:gd name="T15" fmla="*/ 0 h 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lnTo>
                    <a:pt x="9" y="4"/>
                  </a:lnTo>
                  <a:lnTo>
                    <a:pt x="9" y="9"/>
                  </a:lnTo>
                  <a:lnTo>
                    <a:pt x="9" y="14"/>
                  </a:lnTo>
                  <a:lnTo>
                    <a:pt x="9" y="9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0" name="Freeform 30"/>
            <p:cNvSpPr>
              <a:spLocks noChangeAspect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4123" y="968"/>
              <a:ext cx="4" cy="13"/>
            </a:xfrm>
            <a:custGeom>
              <a:avLst/>
              <a:gdLst>
                <a:gd name="T0" fmla="*/ 0 w 6"/>
                <a:gd name="T1" fmla="*/ 5 h 22"/>
                <a:gd name="T2" fmla="*/ 0 w 6"/>
                <a:gd name="T3" fmla="*/ 7 h 22"/>
                <a:gd name="T4" fmla="*/ 4 w 6"/>
                <a:gd name="T5" fmla="*/ 10 h 22"/>
                <a:gd name="T6" fmla="*/ 4 w 6"/>
                <a:gd name="T7" fmla="*/ 13 h 22"/>
                <a:gd name="T8" fmla="*/ 4 w 6"/>
                <a:gd name="T9" fmla="*/ 10 h 22"/>
                <a:gd name="T10" fmla="*/ 0 w 6"/>
                <a:gd name="T11" fmla="*/ 7 h 22"/>
                <a:gd name="T12" fmla="*/ 0 w 6"/>
                <a:gd name="T13" fmla="*/ 0 h 22"/>
                <a:gd name="T14" fmla="*/ 0 w 6"/>
                <a:gd name="T15" fmla="*/ 5 h 22"/>
                <a:gd name="T16" fmla="*/ 0 w 6"/>
                <a:gd name="T17" fmla="*/ 5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22">
                  <a:moveTo>
                    <a:pt x="0" y="8"/>
                  </a:moveTo>
                  <a:lnTo>
                    <a:pt x="0" y="12"/>
                  </a:lnTo>
                  <a:lnTo>
                    <a:pt x="6" y="17"/>
                  </a:lnTo>
                  <a:lnTo>
                    <a:pt x="6" y="2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1" name="Freeform 31"/>
            <p:cNvSpPr>
              <a:spLocks noChangeAspect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4120" y="994"/>
              <a:ext cx="3" cy="10"/>
            </a:xfrm>
            <a:custGeom>
              <a:avLst/>
              <a:gdLst>
                <a:gd name="T0" fmla="*/ 0 w 6"/>
                <a:gd name="T1" fmla="*/ 0 h 17"/>
                <a:gd name="T2" fmla="*/ 0 w 6"/>
                <a:gd name="T3" fmla="*/ 5 h 17"/>
                <a:gd name="T4" fmla="*/ 3 w 6"/>
                <a:gd name="T5" fmla="*/ 7 h 17"/>
                <a:gd name="T6" fmla="*/ 3 w 6"/>
                <a:gd name="T7" fmla="*/ 10 h 17"/>
                <a:gd name="T8" fmla="*/ 0 w 6"/>
                <a:gd name="T9" fmla="*/ 7 h 17"/>
                <a:gd name="T10" fmla="*/ 0 w 6"/>
                <a:gd name="T11" fmla="*/ 5 h 17"/>
                <a:gd name="T12" fmla="*/ 0 w 6"/>
                <a:gd name="T13" fmla="*/ 0 h 17"/>
                <a:gd name="T14" fmla="*/ 0 w 6"/>
                <a:gd name="T15" fmla="*/ 0 h 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" h="17">
                  <a:moveTo>
                    <a:pt x="0" y="0"/>
                  </a:moveTo>
                  <a:lnTo>
                    <a:pt x="0" y="8"/>
                  </a:lnTo>
                  <a:lnTo>
                    <a:pt x="6" y="12"/>
                  </a:lnTo>
                  <a:lnTo>
                    <a:pt x="6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2" name="Freeform 32"/>
            <p:cNvSpPr>
              <a:spLocks noChangeAspect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4120" y="1011"/>
              <a:ext cx="3" cy="8"/>
            </a:xfrm>
            <a:custGeom>
              <a:avLst/>
              <a:gdLst>
                <a:gd name="T0" fmla="*/ 3 w 6"/>
                <a:gd name="T1" fmla="*/ 0 h 14"/>
                <a:gd name="T2" fmla="*/ 3 w 6"/>
                <a:gd name="T3" fmla="*/ 3 h 14"/>
                <a:gd name="T4" fmla="*/ 3 w 6"/>
                <a:gd name="T5" fmla="*/ 8 h 14"/>
                <a:gd name="T6" fmla="*/ 0 w 6"/>
                <a:gd name="T7" fmla="*/ 6 h 14"/>
                <a:gd name="T8" fmla="*/ 0 w 6"/>
                <a:gd name="T9" fmla="*/ 3 h 14"/>
                <a:gd name="T10" fmla="*/ 3 w 6"/>
                <a:gd name="T11" fmla="*/ 0 h 14"/>
                <a:gd name="T12" fmla="*/ 3 w 6"/>
                <a:gd name="T13" fmla="*/ 0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" h="14">
                  <a:moveTo>
                    <a:pt x="6" y="0"/>
                  </a:moveTo>
                  <a:lnTo>
                    <a:pt x="6" y="5"/>
                  </a:lnTo>
                  <a:lnTo>
                    <a:pt x="6" y="14"/>
                  </a:lnTo>
                  <a:lnTo>
                    <a:pt x="0" y="10"/>
                  </a:lnTo>
                  <a:lnTo>
                    <a:pt x="0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3" name="Freeform 33"/>
            <p:cNvSpPr>
              <a:spLocks noChangeAspect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035" y="1255"/>
              <a:ext cx="57" cy="150"/>
            </a:xfrm>
            <a:custGeom>
              <a:avLst/>
              <a:gdLst>
                <a:gd name="T0" fmla="*/ 5 w 106"/>
                <a:gd name="T1" fmla="*/ 28 h 253"/>
                <a:gd name="T2" fmla="*/ 11 w 106"/>
                <a:gd name="T3" fmla="*/ 23 h 253"/>
                <a:gd name="T4" fmla="*/ 14 w 106"/>
                <a:gd name="T5" fmla="*/ 15 h 253"/>
                <a:gd name="T6" fmla="*/ 19 w 106"/>
                <a:gd name="T7" fmla="*/ 10 h 253"/>
                <a:gd name="T8" fmla="*/ 22 w 106"/>
                <a:gd name="T9" fmla="*/ 3 h 253"/>
                <a:gd name="T10" fmla="*/ 29 w 106"/>
                <a:gd name="T11" fmla="*/ 0 h 253"/>
                <a:gd name="T12" fmla="*/ 37 w 106"/>
                <a:gd name="T13" fmla="*/ 0 h 253"/>
                <a:gd name="T14" fmla="*/ 47 w 106"/>
                <a:gd name="T15" fmla="*/ 3 h 253"/>
                <a:gd name="T16" fmla="*/ 54 w 106"/>
                <a:gd name="T17" fmla="*/ 10 h 253"/>
                <a:gd name="T18" fmla="*/ 54 w 106"/>
                <a:gd name="T19" fmla="*/ 15 h 253"/>
                <a:gd name="T20" fmla="*/ 57 w 106"/>
                <a:gd name="T21" fmla="*/ 25 h 253"/>
                <a:gd name="T22" fmla="*/ 57 w 106"/>
                <a:gd name="T23" fmla="*/ 31 h 253"/>
                <a:gd name="T24" fmla="*/ 57 w 106"/>
                <a:gd name="T25" fmla="*/ 38 h 253"/>
                <a:gd name="T26" fmla="*/ 57 w 106"/>
                <a:gd name="T27" fmla="*/ 48 h 253"/>
                <a:gd name="T28" fmla="*/ 57 w 106"/>
                <a:gd name="T29" fmla="*/ 54 h 253"/>
                <a:gd name="T30" fmla="*/ 54 w 106"/>
                <a:gd name="T31" fmla="*/ 60 h 253"/>
                <a:gd name="T32" fmla="*/ 54 w 106"/>
                <a:gd name="T33" fmla="*/ 69 h 253"/>
                <a:gd name="T34" fmla="*/ 51 w 106"/>
                <a:gd name="T35" fmla="*/ 76 h 253"/>
                <a:gd name="T36" fmla="*/ 51 w 106"/>
                <a:gd name="T37" fmla="*/ 82 h 253"/>
                <a:gd name="T38" fmla="*/ 47 w 106"/>
                <a:gd name="T39" fmla="*/ 89 h 253"/>
                <a:gd name="T40" fmla="*/ 47 w 106"/>
                <a:gd name="T41" fmla="*/ 95 h 253"/>
                <a:gd name="T42" fmla="*/ 42 w 106"/>
                <a:gd name="T43" fmla="*/ 104 h 253"/>
                <a:gd name="T44" fmla="*/ 40 w 106"/>
                <a:gd name="T45" fmla="*/ 111 h 253"/>
                <a:gd name="T46" fmla="*/ 37 w 106"/>
                <a:gd name="T47" fmla="*/ 117 h 253"/>
                <a:gd name="T48" fmla="*/ 33 w 106"/>
                <a:gd name="T49" fmla="*/ 125 h 253"/>
                <a:gd name="T50" fmla="*/ 29 w 106"/>
                <a:gd name="T51" fmla="*/ 130 h 253"/>
                <a:gd name="T52" fmla="*/ 25 w 106"/>
                <a:gd name="T53" fmla="*/ 137 h 253"/>
                <a:gd name="T54" fmla="*/ 19 w 106"/>
                <a:gd name="T55" fmla="*/ 143 h 253"/>
                <a:gd name="T56" fmla="*/ 11 w 106"/>
                <a:gd name="T57" fmla="*/ 146 h 253"/>
                <a:gd name="T58" fmla="*/ 5 w 106"/>
                <a:gd name="T59" fmla="*/ 150 h 253"/>
                <a:gd name="T60" fmla="*/ 0 w 106"/>
                <a:gd name="T61" fmla="*/ 146 h 253"/>
                <a:gd name="T62" fmla="*/ 0 w 106"/>
                <a:gd name="T63" fmla="*/ 140 h 253"/>
                <a:gd name="T64" fmla="*/ 0 w 106"/>
                <a:gd name="T65" fmla="*/ 130 h 253"/>
                <a:gd name="T66" fmla="*/ 0 w 106"/>
                <a:gd name="T67" fmla="*/ 125 h 253"/>
                <a:gd name="T68" fmla="*/ 0 w 106"/>
                <a:gd name="T69" fmla="*/ 114 h 253"/>
                <a:gd name="T70" fmla="*/ 0 w 106"/>
                <a:gd name="T71" fmla="*/ 107 h 253"/>
                <a:gd name="T72" fmla="*/ 0 w 106"/>
                <a:gd name="T73" fmla="*/ 102 h 253"/>
                <a:gd name="T74" fmla="*/ 0 w 106"/>
                <a:gd name="T75" fmla="*/ 92 h 253"/>
                <a:gd name="T76" fmla="*/ 0 w 106"/>
                <a:gd name="T77" fmla="*/ 86 h 253"/>
                <a:gd name="T78" fmla="*/ 0 w 106"/>
                <a:gd name="T79" fmla="*/ 79 h 253"/>
                <a:gd name="T80" fmla="*/ 0 w 106"/>
                <a:gd name="T81" fmla="*/ 69 h 253"/>
                <a:gd name="T82" fmla="*/ 0 w 106"/>
                <a:gd name="T83" fmla="*/ 63 h 253"/>
                <a:gd name="T84" fmla="*/ 0 w 106"/>
                <a:gd name="T85" fmla="*/ 54 h 253"/>
                <a:gd name="T86" fmla="*/ 0 w 106"/>
                <a:gd name="T87" fmla="*/ 48 h 253"/>
                <a:gd name="T88" fmla="*/ 0 w 106"/>
                <a:gd name="T89" fmla="*/ 41 h 253"/>
                <a:gd name="T90" fmla="*/ 0 w 106"/>
                <a:gd name="T91" fmla="*/ 36 h 253"/>
                <a:gd name="T92" fmla="*/ 0 w 106"/>
                <a:gd name="T93" fmla="*/ 28 h 25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6" h="253">
                  <a:moveTo>
                    <a:pt x="0" y="48"/>
                  </a:moveTo>
                  <a:lnTo>
                    <a:pt x="9" y="48"/>
                  </a:lnTo>
                  <a:lnTo>
                    <a:pt x="15" y="43"/>
                  </a:lnTo>
                  <a:lnTo>
                    <a:pt x="20" y="38"/>
                  </a:lnTo>
                  <a:lnTo>
                    <a:pt x="20" y="31"/>
                  </a:lnTo>
                  <a:lnTo>
                    <a:pt x="26" y="26"/>
                  </a:lnTo>
                  <a:lnTo>
                    <a:pt x="26" y="21"/>
                  </a:lnTo>
                  <a:lnTo>
                    <a:pt x="35" y="17"/>
                  </a:lnTo>
                  <a:lnTo>
                    <a:pt x="41" y="9"/>
                  </a:lnTo>
                  <a:lnTo>
                    <a:pt x="41" y="5"/>
                  </a:lnTo>
                  <a:lnTo>
                    <a:pt x="47" y="5"/>
                  </a:lnTo>
                  <a:lnTo>
                    <a:pt x="53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9" y="5"/>
                  </a:lnTo>
                  <a:lnTo>
                    <a:pt x="88" y="5"/>
                  </a:lnTo>
                  <a:lnTo>
                    <a:pt x="94" y="9"/>
                  </a:lnTo>
                  <a:lnTo>
                    <a:pt x="100" y="17"/>
                  </a:lnTo>
                  <a:lnTo>
                    <a:pt x="100" y="21"/>
                  </a:lnTo>
                  <a:lnTo>
                    <a:pt x="100" y="26"/>
                  </a:lnTo>
                  <a:lnTo>
                    <a:pt x="106" y="38"/>
                  </a:lnTo>
                  <a:lnTo>
                    <a:pt x="106" y="43"/>
                  </a:lnTo>
                  <a:lnTo>
                    <a:pt x="106" y="48"/>
                  </a:lnTo>
                  <a:lnTo>
                    <a:pt x="106" y="52"/>
                  </a:lnTo>
                  <a:lnTo>
                    <a:pt x="106" y="60"/>
                  </a:lnTo>
                  <a:lnTo>
                    <a:pt x="106" y="64"/>
                  </a:lnTo>
                  <a:lnTo>
                    <a:pt x="106" y="69"/>
                  </a:lnTo>
                  <a:lnTo>
                    <a:pt x="106" y="81"/>
                  </a:lnTo>
                  <a:lnTo>
                    <a:pt x="106" y="86"/>
                  </a:lnTo>
                  <a:lnTo>
                    <a:pt x="106" y="91"/>
                  </a:lnTo>
                  <a:lnTo>
                    <a:pt x="100" y="95"/>
                  </a:lnTo>
                  <a:lnTo>
                    <a:pt x="100" y="102"/>
                  </a:lnTo>
                  <a:lnTo>
                    <a:pt x="100" y="107"/>
                  </a:lnTo>
                  <a:lnTo>
                    <a:pt x="100" y="117"/>
                  </a:lnTo>
                  <a:lnTo>
                    <a:pt x="100" y="124"/>
                  </a:lnTo>
                  <a:lnTo>
                    <a:pt x="94" y="129"/>
                  </a:lnTo>
                  <a:lnTo>
                    <a:pt x="94" y="133"/>
                  </a:lnTo>
                  <a:lnTo>
                    <a:pt x="94" y="138"/>
                  </a:lnTo>
                  <a:lnTo>
                    <a:pt x="94" y="145"/>
                  </a:lnTo>
                  <a:lnTo>
                    <a:pt x="88" y="150"/>
                  </a:lnTo>
                  <a:lnTo>
                    <a:pt x="88" y="155"/>
                  </a:lnTo>
                  <a:lnTo>
                    <a:pt x="88" y="160"/>
                  </a:lnTo>
                  <a:lnTo>
                    <a:pt x="79" y="167"/>
                  </a:lnTo>
                  <a:lnTo>
                    <a:pt x="79" y="176"/>
                  </a:lnTo>
                  <a:lnTo>
                    <a:pt x="79" y="181"/>
                  </a:lnTo>
                  <a:lnTo>
                    <a:pt x="74" y="188"/>
                  </a:lnTo>
                  <a:lnTo>
                    <a:pt x="74" y="193"/>
                  </a:lnTo>
                  <a:lnTo>
                    <a:pt x="68" y="198"/>
                  </a:lnTo>
                  <a:lnTo>
                    <a:pt x="68" y="203"/>
                  </a:lnTo>
                  <a:lnTo>
                    <a:pt x="62" y="210"/>
                  </a:lnTo>
                  <a:lnTo>
                    <a:pt x="62" y="215"/>
                  </a:lnTo>
                  <a:lnTo>
                    <a:pt x="53" y="219"/>
                  </a:lnTo>
                  <a:lnTo>
                    <a:pt x="53" y="224"/>
                  </a:lnTo>
                  <a:lnTo>
                    <a:pt x="47" y="231"/>
                  </a:lnTo>
                  <a:lnTo>
                    <a:pt x="41" y="236"/>
                  </a:lnTo>
                  <a:lnTo>
                    <a:pt x="35" y="241"/>
                  </a:lnTo>
                  <a:lnTo>
                    <a:pt x="26" y="241"/>
                  </a:lnTo>
                  <a:lnTo>
                    <a:pt x="20" y="246"/>
                  </a:lnTo>
                  <a:lnTo>
                    <a:pt x="15" y="253"/>
                  </a:lnTo>
                  <a:lnTo>
                    <a:pt x="9" y="253"/>
                  </a:lnTo>
                  <a:lnTo>
                    <a:pt x="0" y="253"/>
                  </a:lnTo>
                  <a:lnTo>
                    <a:pt x="0" y="246"/>
                  </a:lnTo>
                  <a:lnTo>
                    <a:pt x="0" y="241"/>
                  </a:lnTo>
                  <a:lnTo>
                    <a:pt x="0" y="236"/>
                  </a:lnTo>
                  <a:lnTo>
                    <a:pt x="0" y="224"/>
                  </a:lnTo>
                  <a:lnTo>
                    <a:pt x="0" y="219"/>
                  </a:lnTo>
                  <a:lnTo>
                    <a:pt x="0" y="215"/>
                  </a:lnTo>
                  <a:lnTo>
                    <a:pt x="0" y="210"/>
                  </a:lnTo>
                  <a:lnTo>
                    <a:pt x="0" y="203"/>
                  </a:lnTo>
                  <a:lnTo>
                    <a:pt x="0" y="193"/>
                  </a:lnTo>
                  <a:lnTo>
                    <a:pt x="0" y="188"/>
                  </a:lnTo>
                  <a:lnTo>
                    <a:pt x="0" y="181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0"/>
                  </a:lnTo>
                  <a:lnTo>
                    <a:pt x="0" y="155"/>
                  </a:lnTo>
                  <a:lnTo>
                    <a:pt x="0" y="150"/>
                  </a:lnTo>
                  <a:lnTo>
                    <a:pt x="0" y="145"/>
                  </a:lnTo>
                  <a:lnTo>
                    <a:pt x="0" y="138"/>
                  </a:lnTo>
                  <a:lnTo>
                    <a:pt x="0" y="133"/>
                  </a:lnTo>
                  <a:lnTo>
                    <a:pt x="0" y="124"/>
                  </a:lnTo>
                  <a:lnTo>
                    <a:pt x="0" y="117"/>
                  </a:lnTo>
                  <a:lnTo>
                    <a:pt x="0" y="112"/>
                  </a:lnTo>
                  <a:lnTo>
                    <a:pt x="0" y="107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0" y="86"/>
                  </a:lnTo>
                  <a:lnTo>
                    <a:pt x="0" y="81"/>
                  </a:lnTo>
                  <a:lnTo>
                    <a:pt x="0" y="74"/>
                  </a:lnTo>
                  <a:lnTo>
                    <a:pt x="0" y="69"/>
                  </a:lnTo>
                  <a:lnTo>
                    <a:pt x="0" y="64"/>
                  </a:lnTo>
                  <a:lnTo>
                    <a:pt x="0" y="6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4" name="Freeform 34"/>
            <p:cNvSpPr>
              <a:spLocks noChangeAspect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030" y="1029"/>
              <a:ext cx="22" cy="26"/>
            </a:xfrm>
            <a:custGeom>
              <a:avLst/>
              <a:gdLst>
                <a:gd name="T0" fmla="*/ 22 w 41"/>
                <a:gd name="T1" fmla="*/ 0 h 43"/>
                <a:gd name="T2" fmla="*/ 17 w 41"/>
                <a:gd name="T3" fmla="*/ 3 h 43"/>
                <a:gd name="T4" fmla="*/ 14 w 41"/>
                <a:gd name="T5" fmla="*/ 7 h 43"/>
                <a:gd name="T6" fmla="*/ 11 w 41"/>
                <a:gd name="T7" fmla="*/ 10 h 43"/>
                <a:gd name="T8" fmla="*/ 11 w 41"/>
                <a:gd name="T9" fmla="*/ 13 h 43"/>
                <a:gd name="T10" fmla="*/ 8 w 41"/>
                <a:gd name="T11" fmla="*/ 16 h 43"/>
                <a:gd name="T12" fmla="*/ 3 w 41"/>
                <a:gd name="T13" fmla="*/ 20 h 43"/>
                <a:gd name="T14" fmla="*/ 3 w 41"/>
                <a:gd name="T15" fmla="*/ 23 h 43"/>
                <a:gd name="T16" fmla="*/ 0 w 41"/>
                <a:gd name="T17" fmla="*/ 26 h 43"/>
                <a:gd name="T18" fmla="*/ 0 w 41"/>
                <a:gd name="T19" fmla="*/ 23 h 43"/>
                <a:gd name="T20" fmla="*/ 3 w 41"/>
                <a:gd name="T21" fmla="*/ 20 h 43"/>
                <a:gd name="T22" fmla="*/ 3 w 41"/>
                <a:gd name="T23" fmla="*/ 16 h 43"/>
                <a:gd name="T24" fmla="*/ 8 w 41"/>
                <a:gd name="T25" fmla="*/ 13 h 43"/>
                <a:gd name="T26" fmla="*/ 8 w 41"/>
                <a:gd name="T27" fmla="*/ 10 h 43"/>
                <a:gd name="T28" fmla="*/ 11 w 41"/>
                <a:gd name="T29" fmla="*/ 7 h 43"/>
                <a:gd name="T30" fmla="*/ 14 w 41"/>
                <a:gd name="T31" fmla="*/ 3 h 43"/>
                <a:gd name="T32" fmla="*/ 17 w 41"/>
                <a:gd name="T33" fmla="*/ 0 h 43"/>
                <a:gd name="T34" fmla="*/ 22 w 41"/>
                <a:gd name="T35" fmla="*/ 0 h 43"/>
                <a:gd name="T36" fmla="*/ 22 w 41"/>
                <a:gd name="T37" fmla="*/ 0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43">
                  <a:moveTo>
                    <a:pt x="41" y="0"/>
                  </a:moveTo>
                  <a:lnTo>
                    <a:pt x="32" y="5"/>
                  </a:lnTo>
                  <a:lnTo>
                    <a:pt x="26" y="12"/>
                  </a:lnTo>
                  <a:lnTo>
                    <a:pt x="20" y="17"/>
                  </a:lnTo>
                  <a:lnTo>
                    <a:pt x="20" y="22"/>
                  </a:lnTo>
                  <a:lnTo>
                    <a:pt x="14" y="26"/>
                  </a:lnTo>
                  <a:lnTo>
                    <a:pt x="5" y="33"/>
                  </a:lnTo>
                  <a:lnTo>
                    <a:pt x="5" y="38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5" y="33"/>
                  </a:lnTo>
                  <a:lnTo>
                    <a:pt x="5" y="26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20" y="12"/>
                  </a:lnTo>
                  <a:lnTo>
                    <a:pt x="26" y="5"/>
                  </a:lnTo>
                  <a:lnTo>
                    <a:pt x="3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5" name="Freeform 35"/>
            <p:cNvSpPr>
              <a:spLocks noChangeAspect="1"/>
            </p:cNvSpPr>
            <p:nvPr>
              <p:custDataLst>
                <p:tags r:id="rId30"/>
              </p:custDataLst>
            </p:nvPr>
          </p:nvSpPr>
          <p:spPr bwMode="auto">
            <a:xfrm flipH="1">
              <a:off x="4002" y="1121"/>
              <a:ext cx="48" cy="61"/>
            </a:xfrm>
            <a:custGeom>
              <a:avLst/>
              <a:gdLst>
                <a:gd name="T0" fmla="*/ 33 w 89"/>
                <a:gd name="T1" fmla="*/ 10 h 103"/>
                <a:gd name="T2" fmla="*/ 37 w 89"/>
                <a:gd name="T3" fmla="*/ 7 h 103"/>
                <a:gd name="T4" fmla="*/ 43 w 89"/>
                <a:gd name="T5" fmla="*/ 4 h 103"/>
                <a:gd name="T6" fmla="*/ 48 w 89"/>
                <a:gd name="T7" fmla="*/ 0 h 103"/>
                <a:gd name="T8" fmla="*/ 48 w 89"/>
                <a:gd name="T9" fmla="*/ 4 h 103"/>
                <a:gd name="T10" fmla="*/ 43 w 89"/>
                <a:gd name="T11" fmla="*/ 7 h 103"/>
                <a:gd name="T12" fmla="*/ 43 w 89"/>
                <a:gd name="T13" fmla="*/ 10 h 103"/>
                <a:gd name="T14" fmla="*/ 40 w 89"/>
                <a:gd name="T15" fmla="*/ 13 h 103"/>
                <a:gd name="T16" fmla="*/ 37 w 89"/>
                <a:gd name="T17" fmla="*/ 17 h 103"/>
                <a:gd name="T18" fmla="*/ 37 w 89"/>
                <a:gd name="T19" fmla="*/ 20 h 103"/>
                <a:gd name="T20" fmla="*/ 33 w 89"/>
                <a:gd name="T21" fmla="*/ 23 h 103"/>
                <a:gd name="T22" fmla="*/ 33 w 89"/>
                <a:gd name="T23" fmla="*/ 25 h 103"/>
                <a:gd name="T24" fmla="*/ 29 w 89"/>
                <a:gd name="T25" fmla="*/ 30 h 103"/>
                <a:gd name="T26" fmla="*/ 29 w 89"/>
                <a:gd name="T27" fmla="*/ 33 h 103"/>
                <a:gd name="T28" fmla="*/ 26 w 89"/>
                <a:gd name="T29" fmla="*/ 36 h 103"/>
                <a:gd name="T30" fmla="*/ 23 w 89"/>
                <a:gd name="T31" fmla="*/ 38 h 103"/>
                <a:gd name="T32" fmla="*/ 19 w 89"/>
                <a:gd name="T33" fmla="*/ 43 h 103"/>
                <a:gd name="T34" fmla="*/ 15 w 89"/>
                <a:gd name="T35" fmla="*/ 46 h 103"/>
                <a:gd name="T36" fmla="*/ 15 w 89"/>
                <a:gd name="T37" fmla="*/ 48 h 103"/>
                <a:gd name="T38" fmla="*/ 11 w 89"/>
                <a:gd name="T39" fmla="*/ 51 h 103"/>
                <a:gd name="T40" fmla="*/ 8 w 89"/>
                <a:gd name="T41" fmla="*/ 55 h 103"/>
                <a:gd name="T42" fmla="*/ 5 w 89"/>
                <a:gd name="T43" fmla="*/ 55 h 103"/>
                <a:gd name="T44" fmla="*/ 5 w 89"/>
                <a:gd name="T45" fmla="*/ 58 h 103"/>
                <a:gd name="T46" fmla="*/ 0 w 89"/>
                <a:gd name="T47" fmla="*/ 61 h 103"/>
                <a:gd name="T48" fmla="*/ 0 w 89"/>
                <a:gd name="T49" fmla="*/ 58 h 103"/>
                <a:gd name="T50" fmla="*/ 5 w 89"/>
                <a:gd name="T51" fmla="*/ 55 h 103"/>
                <a:gd name="T52" fmla="*/ 5 w 89"/>
                <a:gd name="T53" fmla="*/ 51 h 103"/>
                <a:gd name="T54" fmla="*/ 8 w 89"/>
                <a:gd name="T55" fmla="*/ 48 h 103"/>
                <a:gd name="T56" fmla="*/ 8 w 89"/>
                <a:gd name="T57" fmla="*/ 46 h 103"/>
                <a:gd name="T58" fmla="*/ 8 w 89"/>
                <a:gd name="T59" fmla="*/ 43 h 103"/>
                <a:gd name="T60" fmla="*/ 11 w 89"/>
                <a:gd name="T61" fmla="*/ 38 h 103"/>
                <a:gd name="T62" fmla="*/ 11 w 89"/>
                <a:gd name="T63" fmla="*/ 36 h 103"/>
                <a:gd name="T64" fmla="*/ 15 w 89"/>
                <a:gd name="T65" fmla="*/ 33 h 103"/>
                <a:gd name="T66" fmla="*/ 19 w 89"/>
                <a:gd name="T67" fmla="*/ 30 h 103"/>
                <a:gd name="T68" fmla="*/ 19 w 89"/>
                <a:gd name="T69" fmla="*/ 25 h 103"/>
                <a:gd name="T70" fmla="*/ 23 w 89"/>
                <a:gd name="T71" fmla="*/ 23 h 103"/>
                <a:gd name="T72" fmla="*/ 26 w 89"/>
                <a:gd name="T73" fmla="*/ 20 h 103"/>
                <a:gd name="T74" fmla="*/ 26 w 89"/>
                <a:gd name="T75" fmla="*/ 17 h 103"/>
                <a:gd name="T76" fmla="*/ 29 w 89"/>
                <a:gd name="T77" fmla="*/ 13 h 103"/>
                <a:gd name="T78" fmla="*/ 33 w 89"/>
                <a:gd name="T79" fmla="*/ 10 h 103"/>
                <a:gd name="T80" fmla="*/ 33 w 89"/>
                <a:gd name="T81" fmla="*/ 10 h 10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89" h="103">
                  <a:moveTo>
                    <a:pt x="62" y="17"/>
                  </a:moveTo>
                  <a:lnTo>
                    <a:pt x="68" y="12"/>
                  </a:lnTo>
                  <a:lnTo>
                    <a:pt x="80" y="7"/>
                  </a:lnTo>
                  <a:lnTo>
                    <a:pt x="89" y="0"/>
                  </a:lnTo>
                  <a:lnTo>
                    <a:pt x="89" y="7"/>
                  </a:lnTo>
                  <a:lnTo>
                    <a:pt x="80" y="12"/>
                  </a:lnTo>
                  <a:lnTo>
                    <a:pt x="80" y="17"/>
                  </a:lnTo>
                  <a:lnTo>
                    <a:pt x="74" y="22"/>
                  </a:lnTo>
                  <a:lnTo>
                    <a:pt x="68" y="29"/>
                  </a:lnTo>
                  <a:lnTo>
                    <a:pt x="68" y="34"/>
                  </a:lnTo>
                  <a:lnTo>
                    <a:pt x="62" y="38"/>
                  </a:lnTo>
                  <a:lnTo>
                    <a:pt x="62" y="43"/>
                  </a:lnTo>
                  <a:lnTo>
                    <a:pt x="54" y="50"/>
                  </a:lnTo>
                  <a:lnTo>
                    <a:pt x="54" y="55"/>
                  </a:lnTo>
                  <a:lnTo>
                    <a:pt x="48" y="60"/>
                  </a:lnTo>
                  <a:lnTo>
                    <a:pt x="42" y="65"/>
                  </a:lnTo>
                  <a:lnTo>
                    <a:pt x="36" y="72"/>
                  </a:lnTo>
                  <a:lnTo>
                    <a:pt x="27" y="77"/>
                  </a:lnTo>
                  <a:lnTo>
                    <a:pt x="27" y="81"/>
                  </a:lnTo>
                  <a:lnTo>
                    <a:pt x="21" y="86"/>
                  </a:lnTo>
                  <a:lnTo>
                    <a:pt x="15" y="93"/>
                  </a:lnTo>
                  <a:lnTo>
                    <a:pt x="9" y="93"/>
                  </a:lnTo>
                  <a:lnTo>
                    <a:pt x="9" y="98"/>
                  </a:lnTo>
                  <a:lnTo>
                    <a:pt x="0" y="103"/>
                  </a:lnTo>
                  <a:lnTo>
                    <a:pt x="0" y="98"/>
                  </a:lnTo>
                  <a:lnTo>
                    <a:pt x="9" y="93"/>
                  </a:lnTo>
                  <a:lnTo>
                    <a:pt x="9" y="86"/>
                  </a:lnTo>
                  <a:lnTo>
                    <a:pt x="15" y="81"/>
                  </a:lnTo>
                  <a:lnTo>
                    <a:pt x="15" y="77"/>
                  </a:lnTo>
                  <a:lnTo>
                    <a:pt x="15" y="72"/>
                  </a:lnTo>
                  <a:lnTo>
                    <a:pt x="21" y="65"/>
                  </a:lnTo>
                  <a:lnTo>
                    <a:pt x="21" y="60"/>
                  </a:lnTo>
                  <a:lnTo>
                    <a:pt x="27" y="55"/>
                  </a:lnTo>
                  <a:lnTo>
                    <a:pt x="36" y="50"/>
                  </a:lnTo>
                  <a:lnTo>
                    <a:pt x="36" y="43"/>
                  </a:lnTo>
                  <a:lnTo>
                    <a:pt x="42" y="38"/>
                  </a:lnTo>
                  <a:lnTo>
                    <a:pt x="48" y="34"/>
                  </a:lnTo>
                  <a:lnTo>
                    <a:pt x="48" y="29"/>
                  </a:lnTo>
                  <a:lnTo>
                    <a:pt x="54" y="22"/>
                  </a:lnTo>
                  <a:lnTo>
                    <a:pt x="6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276" name="Freeform 36"/>
            <p:cNvSpPr>
              <a:spLocks noChangeAspect="1"/>
            </p:cNvSpPr>
            <p:nvPr>
              <p:custDataLst>
                <p:tags r:id="rId31"/>
              </p:custDataLst>
            </p:nvPr>
          </p:nvSpPr>
          <p:spPr bwMode="auto">
            <a:xfrm flipH="1">
              <a:off x="4120" y="1210"/>
              <a:ext cx="305" cy="32"/>
            </a:xfrm>
            <a:custGeom>
              <a:avLst/>
              <a:gdLst>
                <a:gd name="T0" fmla="*/ 276 w 570"/>
                <a:gd name="T1" fmla="*/ 7 h 54"/>
                <a:gd name="T2" fmla="*/ 291 w 570"/>
                <a:gd name="T3" fmla="*/ 9 h 54"/>
                <a:gd name="T4" fmla="*/ 302 w 570"/>
                <a:gd name="T5" fmla="*/ 12 h 54"/>
                <a:gd name="T6" fmla="*/ 299 w 570"/>
                <a:gd name="T7" fmla="*/ 23 h 54"/>
                <a:gd name="T8" fmla="*/ 287 w 570"/>
                <a:gd name="T9" fmla="*/ 23 h 54"/>
                <a:gd name="T10" fmla="*/ 276 w 570"/>
                <a:gd name="T11" fmla="*/ 25 h 54"/>
                <a:gd name="T12" fmla="*/ 267 w 570"/>
                <a:gd name="T13" fmla="*/ 25 h 54"/>
                <a:gd name="T14" fmla="*/ 253 w 570"/>
                <a:gd name="T15" fmla="*/ 25 h 54"/>
                <a:gd name="T16" fmla="*/ 242 w 570"/>
                <a:gd name="T17" fmla="*/ 30 h 54"/>
                <a:gd name="T18" fmla="*/ 227 w 570"/>
                <a:gd name="T19" fmla="*/ 30 h 54"/>
                <a:gd name="T20" fmla="*/ 216 w 570"/>
                <a:gd name="T21" fmla="*/ 30 h 54"/>
                <a:gd name="T22" fmla="*/ 207 w 570"/>
                <a:gd name="T23" fmla="*/ 30 h 54"/>
                <a:gd name="T24" fmla="*/ 193 w 570"/>
                <a:gd name="T25" fmla="*/ 30 h 54"/>
                <a:gd name="T26" fmla="*/ 181 w 570"/>
                <a:gd name="T27" fmla="*/ 30 h 54"/>
                <a:gd name="T28" fmla="*/ 171 w 570"/>
                <a:gd name="T29" fmla="*/ 30 h 54"/>
                <a:gd name="T30" fmla="*/ 156 w 570"/>
                <a:gd name="T31" fmla="*/ 30 h 54"/>
                <a:gd name="T32" fmla="*/ 145 w 570"/>
                <a:gd name="T33" fmla="*/ 30 h 54"/>
                <a:gd name="T34" fmla="*/ 131 w 570"/>
                <a:gd name="T35" fmla="*/ 30 h 54"/>
                <a:gd name="T36" fmla="*/ 121 w 570"/>
                <a:gd name="T37" fmla="*/ 30 h 54"/>
                <a:gd name="T38" fmla="*/ 111 w 570"/>
                <a:gd name="T39" fmla="*/ 30 h 54"/>
                <a:gd name="T40" fmla="*/ 96 w 570"/>
                <a:gd name="T41" fmla="*/ 30 h 54"/>
                <a:gd name="T42" fmla="*/ 85 w 570"/>
                <a:gd name="T43" fmla="*/ 32 h 54"/>
                <a:gd name="T44" fmla="*/ 74 w 570"/>
                <a:gd name="T45" fmla="*/ 32 h 54"/>
                <a:gd name="T46" fmla="*/ 60 w 570"/>
                <a:gd name="T47" fmla="*/ 30 h 54"/>
                <a:gd name="T48" fmla="*/ 50 w 570"/>
                <a:gd name="T49" fmla="*/ 30 h 54"/>
                <a:gd name="T50" fmla="*/ 36 w 570"/>
                <a:gd name="T51" fmla="*/ 30 h 54"/>
                <a:gd name="T52" fmla="*/ 25 w 570"/>
                <a:gd name="T53" fmla="*/ 30 h 54"/>
                <a:gd name="T54" fmla="*/ 14 w 570"/>
                <a:gd name="T55" fmla="*/ 25 h 54"/>
                <a:gd name="T56" fmla="*/ 3 w 570"/>
                <a:gd name="T57" fmla="*/ 23 h 54"/>
                <a:gd name="T58" fmla="*/ 3 w 570"/>
                <a:gd name="T59" fmla="*/ 17 h 54"/>
                <a:gd name="T60" fmla="*/ 14 w 570"/>
                <a:gd name="T61" fmla="*/ 9 h 54"/>
                <a:gd name="T62" fmla="*/ 28 w 570"/>
                <a:gd name="T63" fmla="*/ 7 h 54"/>
                <a:gd name="T64" fmla="*/ 40 w 570"/>
                <a:gd name="T65" fmla="*/ 7 h 54"/>
                <a:gd name="T66" fmla="*/ 54 w 570"/>
                <a:gd name="T67" fmla="*/ 4 h 54"/>
                <a:gd name="T68" fmla="*/ 68 w 570"/>
                <a:gd name="T69" fmla="*/ 4 h 54"/>
                <a:gd name="T70" fmla="*/ 82 w 570"/>
                <a:gd name="T71" fmla="*/ 4 h 54"/>
                <a:gd name="T72" fmla="*/ 96 w 570"/>
                <a:gd name="T73" fmla="*/ 4 h 54"/>
                <a:gd name="T74" fmla="*/ 111 w 570"/>
                <a:gd name="T75" fmla="*/ 0 h 54"/>
                <a:gd name="T76" fmla="*/ 125 w 570"/>
                <a:gd name="T77" fmla="*/ 0 h 54"/>
                <a:gd name="T78" fmla="*/ 136 w 570"/>
                <a:gd name="T79" fmla="*/ 0 h 54"/>
                <a:gd name="T80" fmla="*/ 145 w 570"/>
                <a:gd name="T81" fmla="*/ 0 h 54"/>
                <a:gd name="T82" fmla="*/ 156 w 570"/>
                <a:gd name="T83" fmla="*/ 0 h 54"/>
                <a:gd name="T84" fmla="*/ 171 w 570"/>
                <a:gd name="T85" fmla="*/ 0 h 54"/>
                <a:gd name="T86" fmla="*/ 185 w 570"/>
                <a:gd name="T87" fmla="*/ 4 h 54"/>
                <a:gd name="T88" fmla="*/ 202 w 570"/>
                <a:gd name="T89" fmla="*/ 4 h 54"/>
                <a:gd name="T90" fmla="*/ 221 w 570"/>
                <a:gd name="T91" fmla="*/ 4 h 54"/>
                <a:gd name="T92" fmla="*/ 234 w 570"/>
                <a:gd name="T93" fmla="*/ 4 h 54"/>
                <a:gd name="T94" fmla="*/ 248 w 570"/>
                <a:gd name="T95" fmla="*/ 4 h 54"/>
                <a:gd name="T96" fmla="*/ 259 w 570"/>
                <a:gd name="T97" fmla="*/ 4 h 54"/>
                <a:gd name="T98" fmla="*/ 267 w 570"/>
                <a:gd name="T99" fmla="*/ 7 h 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70" h="54">
                  <a:moveTo>
                    <a:pt x="499" y="11"/>
                  </a:moveTo>
                  <a:lnTo>
                    <a:pt x="505" y="11"/>
                  </a:lnTo>
                  <a:lnTo>
                    <a:pt x="516" y="11"/>
                  </a:lnTo>
                  <a:lnTo>
                    <a:pt x="525" y="11"/>
                  </a:lnTo>
                  <a:lnTo>
                    <a:pt x="537" y="16"/>
                  </a:lnTo>
                  <a:lnTo>
                    <a:pt x="543" y="16"/>
                  </a:lnTo>
                  <a:lnTo>
                    <a:pt x="552" y="16"/>
                  </a:lnTo>
                  <a:lnTo>
                    <a:pt x="558" y="21"/>
                  </a:lnTo>
                  <a:lnTo>
                    <a:pt x="564" y="21"/>
                  </a:lnTo>
                  <a:lnTo>
                    <a:pt x="570" y="33"/>
                  </a:lnTo>
                  <a:lnTo>
                    <a:pt x="564" y="33"/>
                  </a:lnTo>
                  <a:lnTo>
                    <a:pt x="558" y="38"/>
                  </a:lnTo>
                  <a:lnTo>
                    <a:pt x="552" y="38"/>
                  </a:lnTo>
                  <a:lnTo>
                    <a:pt x="543" y="38"/>
                  </a:lnTo>
                  <a:lnTo>
                    <a:pt x="537" y="38"/>
                  </a:lnTo>
                  <a:lnTo>
                    <a:pt x="531" y="42"/>
                  </a:lnTo>
                  <a:lnTo>
                    <a:pt x="525" y="42"/>
                  </a:lnTo>
                  <a:lnTo>
                    <a:pt x="516" y="42"/>
                  </a:lnTo>
                  <a:lnTo>
                    <a:pt x="511" y="42"/>
                  </a:lnTo>
                  <a:lnTo>
                    <a:pt x="505" y="42"/>
                  </a:lnTo>
                  <a:lnTo>
                    <a:pt x="499" y="42"/>
                  </a:lnTo>
                  <a:lnTo>
                    <a:pt x="490" y="42"/>
                  </a:lnTo>
                  <a:lnTo>
                    <a:pt x="478" y="42"/>
                  </a:lnTo>
                  <a:lnTo>
                    <a:pt x="472" y="42"/>
                  </a:lnTo>
                  <a:lnTo>
                    <a:pt x="463" y="42"/>
                  </a:lnTo>
                  <a:lnTo>
                    <a:pt x="457" y="42"/>
                  </a:lnTo>
                  <a:lnTo>
                    <a:pt x="452" y="50"/>
                  </a:lnTo>
                  <a:lnTo>
                    <a:pt x="446" y="50"/>
                  </a:lnTo>
                  <a:lnTo>
                    <a:pt x="437" y="50"/>
                  </a:lnTo>
                  <a:lnTo>
                    <a:pt x="425" y="50"/>
                  </a:lnTo>
                  <a:lnTo>
                    <a:pt x="419" y="50"/>
                  </a:lnTo>
                  <a:lnTo>
                    <a:pt x="413" y="50"/>
                  </a:lnTo>
                  <a:lnTo>
                    <a:pt x="404" y="50"/>
                  </a:lnTo>
                  <a:lnTo>
                    <a:pt x="398" y="50"/>
                  </a:lnTo>
                  <a:lnTo>
                    <a:pt x="393" y="50"/>
                  </a:lnTo>
                  <a:lnTo>
                    <a:pt x="387" y="50"/>
                  </a:lnTo>
                  <a:lnTo>
                    <a:pt x="372" y="50"/>
                  </a:lnTo>
                  <a:lnTo>
                    <a:pt x="366" y="50"/>
                  </a:lnTo>
                  <a:lnTo>
                    <a:pt x="360" y="50"/>
                  </a:lnTo>
                  <a:lnTo>
                    <a:pt x="351" y="50"/>
                  </a:lnTo>
                  <a:lnTo>
                    <a:pt x="345" y="50"/>
                  </a:lnTo>
                  <a:lnTo>
                    <a:pt x="339" y="50"/>
                  </a:lnTo>
                  <a:lnTo>
                    <a:pt x="333" y="50"/>
                  </a:lnTo>
                  <a:lnTo>
                    <a:pt x="325" y="50"/>
                  </a:lnTo>
                  <a:lnTo>
                    <a:pt x="319" y="50"/>
                  </a:lnTo>
                  <a:lnTo>
                    <a:pt x="307" y="50"/>
                  </a:lnTo>
                  <a:lnTo>
                    <a:pt x="298" y="50"/>
                  </a:lnTo>
                  <a:lnTo>
                    <a:pt x="292" y="50"/>
                  </a:lnTo>
                  <a:lnTo>
                    <a:pt x="286" y="50"/>
                  </a:lnTo>
                  <a:lnTo>
                    <a:pt x="280" y="50"/>
                  </a:lnTo>
                  <a:lnTo>
                    <a:pt x="271" y="50"/>
                  </a:lnTo>
                  <a:lnTo>
                    <a:pt x="266" y="50"/>
                  </a:lnTo>
                  <a:lnTo>
                    <a:pt x="254" y="50"/>
                  </a:lnTo>
                  <a:lnTo>
                    <a:pt x="245" y="50"/>
                  </a:lnTo>
                  <a:lnTo>
                    <a:pt x="239" y="50"/>
                  </a:lnTo>
                  <a:lnTo>
                    <a:pt x="233" y="50"/>
                  </a:lnTo>
                  <a:lnTo>
                    <a:pt x="227" y="50"/>
                  </a:lnTo>
                  <a:lnTo>
                    <a:pt x="218" y="50"/>
                  </a:lnTo>
                  <a:lnTo>
                    <a:pt x="212" y="50"/>
                  </a:lnTo>
                  <a:lnTo>
                    <a:pt x="207" y="50"/>
                  </a:lnTo>
                  <a:lnTo>
                    <a:pt x="192" y="50"/>
                  </a:lnTo>
                  <a:lnTo>
                    <a:pt x="186" y="50"/>
                  </a:lnTo>
                  <a:lnTo>
                    <a:pt x="180" y="50"/>
                  </a:lnTo>
                  <a:lnTo>
                    <a:pt x="174" y="50"/>
                  </a:lnTo>
                  <a:lnTo>
                    <a:pt x="165" y="54"/>
                  </a:lnTo>
                  <a:lnTo>
                    <a:pt x="159" y="54"/>
                  </a:lnTo>
                  <a:lnTo>
                    <a:pt x="153" y="54"/>
                  </a:lnTo>
                  <a:lnTo>
                    <a:pt x="148" y="54"/>
                  </a:lnTo>
                  <a:lnTo>
                    <a:pt x="139" y="54"/>
                  </a:lnTo>
                  <a:lnTo>
                    <a:pt x="127" y="54"/>
                  </a:lnTo>
                  <a:lnTo>
                    <a:pt x="121" y="54"/>
                  </a:lnTo>
                  <a:lnTo>
                    <a:pt x="112" y="50"/>
                  </a:lnTo>
                  <a:lnTo>
                    <a:pt x="106" y="50"/>
                  </a:lnTo>
                  <a:lnTo>
                    <a:pt x="100" y="50"/>
                  </a:lnTo>
                  <a:lnTo>
                    <a:pt x="94" y="50"/>
                  </a:lnTo>
                  <a:lnTo>
                    <a:pt x="86" y="50"/>
                  </a:lnTo>
                  <a:lnTo>
                    <a:pt x="74" y="50"/>
                  </a:lnTo>
                  <a:lnTo>
                    <a:pt x="68" y="50"/>
                  </a:lnTo>
                  <a:lnTo>
                    <a:pt x="59" y="50"/>
                  </a:lnTo>
                  <a:lnTo>
                    <a:pt x="53" y="50"/>
                  </a:lnTo>
                  <a:lnTo>
                    <a:pt x="47" y="50"/>
                  </a:lnTo>
                  <a:lnTo>
                    <a:pt x="41" y="50"/>
                  </a:lnTo>
                  <a:lnTo>
                    <a:pt x="32" y="42"/>
                  </a:lnTo>
                  <a:lnTo>
                    <a:pt x="26" y="42"/>
                  </a:lnTo>
                  <a:lnTo>
                    <a:pt x="21" y="42"/>
                  </a:lnTo>
                  <a:lnTo>
                    <a:pt x="15" y="42"/>
                  </a:lnTo>
                  <a:lnTo>
                    <a:pt x="6" y="38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6" y="28"/>
                  </a:lnTo>
                  <a:lnTo>
                    <a:pt x="15" y="21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41" y="16"/>
                  </a:lnTo>
                  <a:lnTo>
                    <a:pt x="47" y="11"/>
                  </a:lnTo>
                  <a:lnTo>
                    <a:pt x="53" y="11"/>
                  </a:lnTo>
                  <a:lnTo>
                    <a:pt x="59" y="11"/>
                  </a:lnTo>
                  <a:lnTo>
                    <a:pt x="68" y="11"/>
                  </a:lnTo>
                  <a:lnTo>
                    <a:pt x="74" y="11"/>
                  </a:lnTo>
                  <a:lnTo>
                    <a:pt x="86" y="11"/>
                  </a:lnTo>
                  <a:lnTo>
                    <a:pt x="94" y="11"/>
                  </a:lnTo>
                  <a:lnTo>
                    <a:pt x="100" y="7"/>
                  </a:lnTo>
                  <a:lnTo>
                    <a:pt x="112" y="7"/>
                  </a:lnTo>
                  <a:lnTo>
                    <a:pt x="121" y="7"/>
                  </a:lnTo>
                  <a:lnTo>
                    <a:pt x="127" y="7"/>
                  </a:lnTo>
                  <a:lnTo>
                    <a:pt x="133" y="7"/>
                  </a:lnTo>
                  <a:lnTo>
                    <a:pt x="139" y="7"/>
                  </a:lnTo>
                  <a:lnTo>
                    <a:pt x="153" y="7"/>
                  </a:lnTo>
                  <a:lnTo>
                    <a:pt x="159" y="7"/>
                  </a:lnTo>
                  <a:lnTo>
                    <a:pt x="174" y="7"/>
                  </a:lnTo>
                  <a:lnTo>
                    <a:pt x="180" y="7"/>
                  </a:lnTo>
                  <a:lnTo>
                    <a:pt x="186" y="7"/>
                  </a:lnTo>
                  <a:lnTo>
                    <a:pt x="201" y="0"/>
                  </a:lnTo>
                  <a:lnTo>
                    <a:pt x="207" y="0"/>
                  </a:lnTo>
                  <a:lnTo>
                    <a:pt x="212" y="0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4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1" y="0"/>
                  </a:lnTo>
                  <a:lnTo>
                    <a:pt x="280" y="0"/>
                  </a:lnTo>
                  <a:lnTo>
                    <a:pt x="286" y="0"/>
                  </a:lnTo>
                  <a:lnTo>
                    <a:pt x="292" y="0"/>
                  </a:lnTo>
                  <a:lnTo>
                    <a:pt x="298" y="0"/>
                  </a:lnTo>
                  <a:lnTo>
                    <a:pt x="313" y="0"/>
                  </a:lnTo>
                  <a:lnTo>
                    <a:pt x="319" y="0"/>
                  </a:lnTo>
                  <a:lnTo>
                    <a:pt x="325" y="0"/>
                  </a:lnTo>
                  <a:lnTo>
                    <a:pt x="339" y="0"/>
                  </a:lnTo>
                  <a:lnTo>
                    <a:pt x="345" y="7"/>
                  </a:lnTo>
                  <a:lnTo>
                    <a:pt x="360" y="7"/>
                  </a:lnTo>
                  <a:lnTo>
                    <a:pt x="366" y="7"/>
                  </a:lnTo>
                  <a:lnTo>
                    <a:pt x="378" y="7"/>
                  </a:lnTo>
                  <a:lnTo>
                    <a:pt x="393" y="7"/>
                  </a:lnTo>
                  <a:lnTo>
                    <a:pt x="398" y="7"/>
                  </a:lnTo>
                  <a:lnTo>
                    <a:pt x="413" y="7"/>
                  </a:lnTo>
                  <a:lnTo>
                    <a:pt x="419" y="7"/>
                  </a:lnTo>
                  <a:lnTo>
                    <a:pt x="431" y="7"/>
                  </a:lnTo>
                  <a:lnTo>
                    <a:pt x="437" y="7"/>
                  </a:lnTo>
                  <a:lnTo>
                    <a:pt x="446" y="7"/>
                  </a:lnTo>
                  <a:lnTo>
                    <a:pt x="452" y="7"/>
                  </a:lnTo>
                  <a:lnTo>
                    <a:pt x="463" y="7"/>
                  </a:lnTo>
                  <a:lnTo>
                    <a:pt x="472" y="7"/>
                  </a:lnTo>
                  <a:lnTo>
                    <a:pt x="478" y="7"/>
                  </a:lnTo>
                  <a:lnTo>
                    <a:pt x="484" y="7"/>
                  </a:lnTo>
                  <a:lnTo>
                    <a:pt x="484" y="11"/>
                  </a:lnTo>
                  <a:lnTo>
                    <a:pt x="490" y="11"/>
                  </a:lnTo>
                  <a:lnTo>
                    <a:pt x="49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565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Abstraction</a:t>
            </a:r>
            <a:endParaRPr lang="en-GB" altLang="fr-FR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143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L'abstraction est une ignorance sélective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Décidez ce qui est important et ce qui ne l'est pas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Concentrez-vous </a:t>
            </a:r>
            <a:r>
              <a:rPr lang="fr-FR" altLang="fr-FR">
                <a:solidFill>
                  <a:srgbClr val="000000"/>
                </a:solidFill>
              </a:rPr>
              <a:t>sur </a:t>
            </a:r>
            <a:r>
              <a:rPr lang="en-US" altLang="fr-FR">
                <a:solidFill>
                  <a:srgbClr val="000000"/>
                </a:solidFill>
              </a:rPr>
              <a:t>ce qui est important</a:t>
            </a:r>
            <a:r>
              <a:rPr lang="fr-FR" altLang="fr-FR">
                <a:solidFill>
                  <a:srgbClr val="000000"/>
                </a:solidFill>
              </a:rPr>
              <a:t> et agissez </a:t>
            </a:r>
            <a:br>
              <a:rPr lang="fr-FR" altLang="fr-FR">
                <a:solidFill>
                  <a:srgbClr val="000000"/>
                </a:solidFill>
              </a:rPr>
            </a:br>
            <a:r>
              <a:rPr lang="fr-FR" altLang="fr-FR">
                <a:solidFill>
                  <a:srgbClr val="000000"/>
                </a:solidFill>
              </a:rPr>
              <a:t>en fonction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Ignorez et ne dépendez pas de ce qui est sans importance</a:t>
            </a:r>
            <a:endParaRPr lang="en-GB" altLang="fr-FR"/>
          </a:p>
          <a:p>
            <a:pPr lvl="1"/>
            <a:r>
              <a:rPr lang="en-US" altLang="fr-FR">
                <a:solidFill>
                  <a:srgbClr val="000000"/>
                </a:solidFill>
              </a:rPr>
              <a:t>Utilisez l'encapsulation pour mettre en œuvre l'abstraction</a:t>
            </a:r>
            <a:endParaRPr lang="en-GB" altLang="fr-FR">
              <a:solidFill>
                <a:srgbClr val="00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066800" y="4757738"/>
            <a:ext cx="7010400" cy="116205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tIns="27432" bIns="27432" anchor="ctr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L'objectif de l'abstraction n'est pas d'être vague,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mais de créer un nouveau niveau sémantique dans lequel </a:t>
            </a:r>
            <a:br>
              <a:rPr lang="en-US" altLang="fr-FR" sz="1800" b="1">
                <a:solidFill>
                  <a:srgbClr val="000000"/>
                </a:solidFill>
              </a:rPr>
            </a:br>
            <a:r>
              <a:rPr lang="en-US" altLang="fr-FR" sz="1800" b="1">
                <a:solidFill>
                  <a:srgbClr val="000000"/>
                </a:solidFill>
              </a:rPr>
              <a:t>il est possible d'être très précis.</a:t>
            </a:r>
            <a:endParaRPr lang="en-GB" altLang="fr-FR" sz="1800" b="1"/>
          </a:p>
          <a:p>
            <a:pPr algn="ctr"/>
            <a:r>
              <a:rPr lang="en-US" altLang="fr-FR" sz="1800" b="1">
                <a:solidFill>
                  <a:srgbClr val="000000"/>
                </a:solidFill>
              </a:rPr>
              <a:t>Edsger Dijkstra</a:t>
            </a:r>
            <a:endParaRPr lang="en-GB" altLang="fr-FR" sz="18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04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Syntaxe</a:t>
            </a:r>
          </a:p>
          <a:p>
            <a:pPr lvl="1"/>
            <a:r>
              <a:rPr lang="fr-FR" dirty="0"/>
              <a:t>Par convention les classes commencent par une majuscule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/>
              <a:t> </a:t>
            </a:r>
            <a:r>
              <a:rPr lang="fr-BE" altLang="fr-FR" dirty="0">
                <a:solidFill>
                  <a:schemeClr val="accent2"/>
                </a:solidFill>
              </a:rPr>
              <a:t>class </a:t>
            </a:r>
            <a:r>
              <a:rPr lang="fr-BE" altLang="fr-FR" dirty="0" err="1">
                <a:solidFill>
                  <a:schemeClr val="accent2"/>
                </a:solidFill>
              </a:rPr>
              <a:t>Nomclasse</a:t>
            </a:r>
            <a:r>
              <a:rPr lang="fr-BE" altLang="fr-FR" dirty="0">
                <a:solidFill>
                  <a:schemeClr val="accent2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&lt;instruction1&gt;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…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&lt;</a:t>
            </a:r>
            <a:r>
              <a:rPr lang="fr-BE" altLang="fr-FR" dirty="0" err="1">
                <a:solidFill>
                  <a:schemeClr val="accent2"/>
                </a:solidFill>
              </a:rPr>
              <a:t>instructionN</a:t>
            </a:r>
            <a:r>
              <a:rPr lang="fr-BE" altLang="fr-FR" dirty="0">
                <a:solidFill>
                  <a:schemeClr val="accent2"/>
                </a:solidFill>
              </a:rPr>
              <a:t>&gt;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91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5" y="1412776"/>
            <a:ext cx="890310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Instanciation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Contrairement à la plupart des langages il n’y a pas de mot clé new pour instancier une classe</a:t>
            </a:r>
          </a:p>
          <a:p>
            <a:r>
              <a:rPr lang="fr-FR" dirty="0"/>
              <a:t>Il suffit de faire x = </a:t>
            </a:r>
            <a:r>
              <a:rPr lang="fr-FR" dirty="0" err="1"/>
              <a:t>NomClasse</a:t>
            </a:r>
            <a:r>
              <a:rPr lang="fr-FR" dirty="0"/>
              <a:t>()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2976"/>
            <a:ext cx="5083050" cy="8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4"/>
          <p:cNvSpPr>
            <a:spLocks noChangeArrowheads="1"/>
          </p:cNvSpPr>
          <p:nvPr/>
        </p:nvSpPr>
        <p:spPr bwMode="auto">
          <a:xfrm>
            <a:off x="860425" y="1112838"/>
            <a:ext cx="7378700" cy="502920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Combinaison de données et de méthodes</a:t>
            </a:r>
            <a:endParaRPr lang="en-GB" altLang="fr-FR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524000"/>
            <a:ext cx="7194550" cy="4287838"/>
          </a:xfrm>
        </p:spPr>
        <p:txBody>
          <a:bodyPr/>
          <a:lstStyle/>
          <a:p>
            <a:r>
              <a:rPr lang="en-US" altLang="fr-FR">
                <a:solidFill>
                  <a:srgbClr val="000000"/>
                </a:solidFill>
              </a:rPr>
              <a:t>Combiner données et méthodes au sein d'une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même </a:t>
            </a:r>
            <a:r>
              <a:rPr lang="en-US" altLang="fr-FR" i="1">
                <a:solidFill>
                  <a:srgbClr val="000000"/>
                </a:solidFill>
              </a:rPr>
              <a:t>capsule</a:t>
            </a:r>
            <a:endParaRPr lang="en-GB" altLang="fr-FR" i="1"/>
          </a:p>
          <a:p>
            <a:r>
              <a:rPr lang="en-US" altLang="fr-FR">
                <a:solidFill>
                  <a:srgbClr val="000000"/>
                </a:solidFill>
              </a:rPr>
              <a:t>Les limites de la capsule forment un intérieur </a:t>
            </a:r>
            <a:br>
              <a:rPr lang="en-US" altLang="fr-FR">
                <a:solidFill>
                  <a:srgbClr val="000000"/>
                </a:solidFill>
              </a:rPr>
            </a:br>
            <a:r>
              <a:rPr lang="en-US" altLang="fr-FR">
                <a:solidFill>
                  <a:srgbClr val="000000"/>
                </a:solidFill>
              </a:rPr>
              <a:t>et un extérieur</a:t>
            </a:r>
            <a:endParaRPr lang="en-GB" altLang="fr-FR"/>
          </a:p>
          <a:p>
            <a:endParaRPr lang="en-GB" altLang="fr-FR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5638800" y="3914776"/>
            <a:ext cx="2133600" cy="2057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 algn="ctr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 dirty="0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 dirty="0">
              <a:latin typeface="Lucida Sans Typewriter" pitchFamily="49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9812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35052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V="1">
            <a:off x="35052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12954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13716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24384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13716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 rot="-5400000">
            <a:off x="4038600" y="4448176"/>
            <a:ext cx="914400" cy="914400"/>
          </a:xfrm>
          <a:prstGeom prst="downArrow">
            <a:avLst>
              <a:gd name="adj1" fmla="val 75009"/>
              <a:gd name="adj2" fmla="val 50005"/>
            </a:avLst>
          </a:prstGeom>
          <a:gradFill rotWithShape="0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5791200" y="4143376"/>
            <a:ext cx="1752600" cy="376238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Withdraw(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867400" y="5367339"/>
            <a:ext cx="1676400" cy="376237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Deposit( )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7391400" y="429577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V="1">
            <a:off x="7391400" y="5133976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5181600" y="42957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0" name="Line 19"/>
          <p:cNvSpPr>
            <a:spLocks noChangeShapeType="1"/>
          </p:cNvSpPr>
          <p:nvPr/>
        </p:nvSpPr>
        <p:spPr bwMode="auto">
          <a:xfrm>
            <a:off x="5257800" y="5514976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6324600" y="4752976"/>
            <a:ext cx="1219200" cy="376238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739775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73977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 b="1">
                <a:solidFill>
                  <a:srgbClr val="000000"/>
                </a:solidFill>
                <a:latin typeface="Lucida Sans Typewriter" pitchFamily="49" charset="0"/>
              </a:rPr>
              <a:t>balance</a:t>
            </a:r>
            <a:endParaRPr lang="en-US" altLang="fr-FR" sz="1800" b="1">
              <a:latin typeface="Lucida Sans Typewriter" pitchFamily="49" charset="0"/>
            </a:endParaRPr>
          </a:p>
        </p:txBody>
      </p:sp>
      <p:sp>
        <p:nvSpPr>
          <p:cNvPr id="20502" name="Line 21"/>
          <p:cNvSpPr>
            <a:spLocks noChangeShapeType="1"/>
          </p:cNvSpPr>
          <p:nvPr/>
        </p:nvSpPr>
        <p:spPr bwMode="auto">
          <a:xfrm>
            <a:off x="5257800" y="4905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0503" name="Text Box 22"/>
          <p:cNvSpPr txBox="1">
            <a:spLocks noChangeArrowheads="1"/>
          </p:cNvSpPr>
          <p:nvPr/>
        </p:nvSpPr>
        <p:spPr bwMode="auto">
          <a:xfrm>
            <a:off x="5638800" y="5765800"/>
            <a:ext cx="144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  <p:sp>
        <p:nvSpPr>
          <p:cNvPr id="20504" name="Text Box 23"/>
          <p:cNvSpPr txBox="1">
            <a:spLocks noChangeArrowheads="1"/>
          </p:cNvSpPr>
          <p:nvPr/>
        </p:nvSpPr>
        <p:spPr bwMode="auto">
          <a:xfrm>
            <a:off x="1501775" y="5765800"/>
            <a:ext cx="1470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altLang="fr-FR" sz="1800">
                <a:solidFill>
                  <a:srgbClr val="000000"/>
                </a:solidFill>
              </a:rPr>
              <a:t>BankAccount ?</a:t>
            </a:r>
            <a:endParaRPr lang="en-GB" altLang="fr-FR" sz="1800"/>
          </a:p>
        </p:txBody>
      </p:sp>
    </p:spTree>
    <p:extLst>
      <p:ext uri="{BB962C8B-B14F-4D97-AF65-F5344CB8AC3E}">
        <p14:creationId xmlns:p14="http://schemas.microsoft.com/office/powerpoint/2010/main" val="2183061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WINTOTALSEGMENT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AGGERGROUP" val="1"/>
</p:tagLst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7918</TotalTime>
  <Words>843</Words>
  <Application>Microsoft Office PowerPoint</Application>
  <PresentationFormat>Affichage à l'écran (4:3)</PresentationFormat>
  <Paragraphs>158</Paragraphs>
  <Slides>22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Lucida Sans Typewriter</vt:lpstr>
      <vt:lpstr>Monotype Sorts</vt:lpstr>
      <vt:lpstr>Times New Roman</vt:lpstr>
      <vt:lpstr>Wingdings</vt:lpstr>
      <vt:lpstr>cvc</vt:lpstr>
      <vt:lpstr>Présentation PowerPoint</vt:lpstr>
      <vt:lpstr>Classes et objets</vt:lpstr>
      <vt:lpstr>Qu'est-ce qu'un objet ?</vt:lpstr>
      <vt:lpstr>Qu'est-ce qu'une classe ?</vt:lpstr>
      <vt:lpstr>Abstraction</vt:lpstr>
      <vt:lpstr>Classe</vt:lpstr>
      <vt:lpstr>Exemple de classe</vt:lpstr>
      <vt:lpstr>Instanciation</vt:lpstr>
      <vt:lpstr>Combinaison de données et de méthodes</vt:lpstr>
      <vt:lpstr>Les membres</vt:lpstr>
      <vt:lpstr>Constructeur</vt:lpstr>
      <vt:lpstr>Appel avec constructeur</vt:lpstr>
      <vt:lpstr>Constructeur paramétré</vt:lpstr>
      <vt:lpstr>Méthodes</vt:lpstr>
      <vt:lpstr>Données d'objet</vt:lpstr>
      <vt:lpstr>self</vt:lpstr>
      <vt:lpstr>Mécanisme de self</vt:lpstr>
      <vt:lpstr>Contrôle de la visibilité d'accès</vt:lpstr>
      <vt:lpstr>Pourquoi encapsuler ?</vt:lpstr>
      <vt:lpstr>Utilisation de données statiques</vt:lpstr>
      <vt:lpstr>Attributs statiques</vt:lpstr>
      <vt:lpstr>Associations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281</cp:revision>
  <dcterms:created xsi:type="dcterms:W3CDTF">2000-04-10T19:33:12Z</dcterms:created>
  <dcterms:modified xsi:type="dcterms:W3CDTF">2024-02-07T07:52:38Z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