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8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5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Modules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Encodage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176464" cy="5040560"/>
          </a:xfrm>
        </p:spPr>
        <p:txBody>
          <a:bodyPr/>
          <a:lstStyle/>
          <a:p>
            <a:r>
              <a:rPr lang="fr-FR" dirty="0" smtClean="0"/>
              <a:t>Les modules *.</a:t>
            </a:r>
            <a:r>
              <a:rPr lang="fr-FR" dirty="0" err="1" smtClean="0"/>
              <a:t>py</a:t>
            </a:r>
            <a:r>
              <a:rPr lang="fr-FR" dirty="0" smtClean="0"/>
              <a:t> devraient définir l’encodage des caractères</a:t>
            </a:r>
          </a:p>
          <a:p>
            <a:pPr lvl="1"/>
            <a:r>
              <a:rPr lang="fr-FR" dirty="0" smtClean="0"/>
              <a:t>Ex : </a:t>
            </a:r>
            <a:r>
              <a:rPr lang="fr-FR" dirty="0"/>
              <a:t># -*-coding:Latin-1 </a:t>
            </a:r>
            <a:r>
              <a:rPr lang="fr-FR" dirty="0" smtClean="0"/>
              <a:t>-*</a:t>
            </a:r>
          </a:p>
          <a:p>
            <a:pPr lvl="1"/>
            <a:r>
              <a:rPr lang="fr-FR" dirty="0" smtClean="0"/>
              <a:t>Ou bien utf-8</a:t>
            </a:r>
          </a:p>
          <a:p>
            <a:r>
              <a:rPr lang="fr-FR" dirty="0" smtClean="0"/>
              <a:t>Module os</a:t>
            </a:r>
          </a:p>
          <a:p>
            <a:pPr lvl="1"/>
            <a:r>
              <a:rPr lang="fr-FR" dirty="0" smtClean="0"/>
              <a:t>Permet d’accéder à l’OS</a:t>
            </a:r>
          </a:p>
          <a:p>
            <a:pPr lvl="1"/>
            <a:r>
              <a:rPr lang="fr-FR" dirty="0" smtClean="0"/>
              <a:t>Permet d’</a:t>
            </a:r>
            <a:r>
              <a:rPr lang="fr-FR" dirty="0" err="1" smtClean="0"/>
              <a:t>intéragir</a:t>
            </a:r>
            <a:r>
              <a:rPr lang="fr-FR" dirty="0" smtClean="0"/>
              <a:t> avec</a:t>
            </a:r>
          </a:p>
          <a:p>
            <a:pPr lvl="1"/>
            <a:r>
              <a:rPr lang="fr-FR" dirty="0" smtClean="0"/>
              <a:t>Permet de récupérer la langue, la résolution, …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2276872"/>
            <a:ext cx="6972321" cy="303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 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Conseil</a:t>
            </a:r>
          </a:p>
          <a:p>
            <a:pPr lvl="1"/>
            <a:r>
              <a:rPr lang="fr-FR" dirty="0" smtClean="0"/>
              <a:t>Avoir un test</a:t>
            </a:r>
          </a:p>
          <a:p>
            <a:pPr lvl="1"/>
            <a:r>
              <a:rPr lang="fr-FR" dirty="0" smtClean="0"/>
              <a:t>Multipli.py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Et test.py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53" y="2852936"/>
            <a:ext cx="4238625" cy="12382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653" y="4716995"/>
            <a:ext cx="3216177" cy="115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dans le même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Faire un test de module dans le </a:t>
            </a:r>
            <a:r>
              <a:rPr lang="fr-FR" dirty="0" smtClean="0"/>
              <a:t>module-même</a:t>
            </a:r>
          </a:p>
          <a:p>
            <a:r>
              <a:rPr lang="fr-FR" dirty="0" smtClean="0"/>
              <a:t>Dans l’exemple précédent, si </a:t>
            </a:r>
            <a:r>
              <a:rPr lang="fr-FR" dirty="0"/>
              <a:t>nous rajoutons juste en dessous une ligne, par exemple table(8), cette ligne sera exécutée lors de l'importation et donc, dans le programme appelant le </a:t>
            </a:r>
            <a:r>
              <a:rPr lang="fr-FR" dirty="0" smtClean="0"/>
              <a:t>module</a:t>
            </a:r>
          </a:p>
          <a:p>
            <a:pPr lvl="1"/>
            <a:r>
              <a:rPr lang="fr-FR" dirty="0" smtClean="0"/>
              <a:t>Quand </a:t>
            </a:r>
            <a:r>
              <a:rPr lang="fr-FR" dirty="0"/>
              <a:t>vous ferez import </a:t>
            </a:r>
            <a:r>
              <a:rPr lang="fr-FR" dirty="0" err="1"/>
              <a:t>multipli</a:t>
            </a:r>
            <a:r>
              <a:rPr lang="fr-FR" dirty="0"/>
              <a:t>, vous verrez la table de multiplication par 8 s'afficher… hum, il y a </a:t>
            </a:r>
            <a:r>
              <a:rPr lang="fr-FR" dirty="0" smtClean="0"/>
              <a:t>mieux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69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name</a:t>
            </a:r>
            <a:r>
              <a:rPr lang="fr-FR" dirty="0" smtClean="0"/>
              <a:t>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</a:t>
            </a:r>
            <a:r>
              <a:rPr lang="fr-FR" dirty="0"/>
              <a:t>vous </a:t>
            </a:r>
            <a:r>
              <a:rPr lang="fr-FR" dirty="0" smtClean="0"/>
              <a:t>exécutez </a:t>
            </a:r>
            <a:r>
              <a:rPr lang="fr-FR" dirty="0"/>
              <a:t>directement </a:t>
            </a:r>
            <a:r>
              <a:rPr lang="fr-FR" dirty="0" smtClean="0"/>
              <a:t>multipli.py</a:t>
            </a:r>
            <a:r>
              <a:rPr lang="fr-FR" dirty="0"/>
              <a:t>, vous allez voir la table de multiplication par </a:t>
            </a:r>
            <a:r>
              <a:rPr lang="fr-FR" dirty="0" smtClean="0"/>
              <a:t>4</a:t>
            </a:r>
          </a:p>
          <a:p>
            <a:r>
              <a:rPr lang="fr-FR" dirty="0" smtClean="0"/>
              <a:t>En </a:t>
            </a:r>
            <a:r>
              <a:rPr lang="fr-FR" dirty="0"/>
              <a:t>revanche, si vous l'importez, le code de test ne s'exécutera </a:t>
            </a:r>
            <a:r>
              <a:rPr lang="fr-FR" dirty="0" smtClean="0"/>
              <a:t>pas.</a:t>
            </a:r>
          </a:p>
          <a:p>
            <a:pPr lvl="1"/>
            <a:r>
              <a:rPr lang="fr-FR" dirty="0" smtClean="0"/>
              <a:t>Tout </a:t>
            </a:r>
            <a:r>
              <a:rPr lang="fr-FR" dirty="0"/>
              <a:t>repose en fait sur la variable __</a:t>
            </a:r>
            <a:r>
              <a:rPr lang="fr-FR" dirty="0" err="1"/>
              <a:t>name</a:t>
            </a:r>
            <a:r>
              <a:rPr lang="fr-FR" dirty="0" smtClean="0"/>
              <a:t>__ si </a:t>
            </a:r>
            <a:r>
              <a:rPr lang="fr-FR" dirty="0"/>
              <a:t>elle vaut __main__, cela veut dire que le fichier appelé est le fichier exécuté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041694"/>
            <a:ext cx="6905413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modules sont un des moyens de regrouper plusieurs </a:t>
            </a:r>
            <a:r>
              <a:rPr lang="fr-FR" dirty="0" smtClean="0"/>
              <a:t>fonctions</a:t>
            </a:r>
          </a:p>
          <a:p>
            <a:r>
              <a:rPr lang="fr-FR" dirty="0" smtClean="0"/>
              <a:t>On </a:t>
            </a:r>
            <a:r>
              <a:rPr lang="fr-FR" dirty="0"/>
              <a:t>peut aller encore au-delà en regroupant des </a:t>
            </a:r>
            <a:r>
              <a:rPr lang="fr-FR" dirty="0" smtClean="0"/>
              <a:t>modules </a:t>
            </a:r>
            <a:r>
              <a:rPr lang="fr-FR" dirty="0"/>
              <a:t>dans ce qu'on va appeler des </a:t>
            </a:r>
            <a:r>
              <a:rPr lang="fr-FR" b="1" dirty="0" smtClean="0"/>
              <a:t>packages</a:t>
            </a:r>
          </a:p>
          <a:p>
            <a:r>
              <a:rPr lang="fr-FR" dirty="0"/>
              <a:t> les packages </a:t>
            </a:r>
            <a:r>
              <a:rPr lang="fr-FR" dirty="0" smtClean="0"/>
              <a:t>sont des répertoires</a:t>
            </a:r>
          </a:p>
          <a:p>
            <a:pPr lvl="1"/>
            <a:r>
              <a:rPr lang="fr-FR" dirty="0" smtClean="0"/>
              <a:t>Dedans </a:t>
            </a:r>
            <a:r>
              <a:rPr lang="fr-FR" dirty="0"/>
              <a:t>peuvent se trouver d'autres répertoires (d'autres packages) ou des fichiers (des modules</a:t>
            </a:r>
            <a:r>
              <a:rPr lang="fr-FR" dirty="0" smtClean="0"/>
              <a:t>)</a:t>
            </a:r>
          </a:p>
          <a:p>
            <a:r>
              <a:rPr lang="fr-FR" dirty="0"/>
              <a:t>i</a:t>
            </a:r>
            <a:r>
              <a:rPr lang="fr-FR" dirty="0" smtClean="0"/>
              <a:t>mport </a:t>
            </a:r>
            <a:r>
              <a:rPr lang="fr-FR" dirty="0" err="1" smtClean="0"/>
              <a:t>nom_package</a:t>
            </a:r>
            <a:r>
              <a:rPr lang="fr-FR" dirty="0" smtClean="0"/>
              <a:t> (ou </a:t>
            </a:r>
            <a:r>
              <a:rPr lang="fr-FR" dirty="0" err="1" smtClean="0"/>
              <a:t>from</a:t>
            </a:r>
            <a:r>
              <a:rPr lang="fr-FR" dirty="0" smtClean="0"/>
              <a:t> import)</a:t>
            </a:r>
          </a:p>
          <a:p>
            <a:r>
              <a:rPr lang="fr-FR" dirty="0" smtClean="0"/>
              <a:t>import </a:t>
            </a:r>
            <a:r>
              <a:rPr lang="fr-FR" smtClean="0"/>
              <a:t>nom_package.sous_package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02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b="1" dirty="0"/>
              <a:t>Un module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 </a:t>
            </a:r>
            <a:r>
              <a:rPr lang="en-GB" altLang="fr-FR" dirty="0" err="1"/>
              <a:t>contenant</a:t>
            </a:r>
            <a:r>
              <a:rPr lang="en-GB" altLang="fr-FR" dirty="0"/>
              <a:t> des </a:t>
            </a:r>
            <a:r>
              <a:rPr lang="en-GB" altLang="fr-FR" dirty="0" err="1"/>
              <a:t>définitions</a:t>
            </a:r>
            <a:r>
              <a:rPr lang="en-GB" altLang="fr-FR" dirty="0"/>
              <a:t> et des instructions Python. Le nom du </a:t>
            </a:r>
            <a:r>
              <a:rPr lang="en-GB" altLang="fr-FR" dirty="0" err="1"/>
              <a:t>fichier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le </a:t>
            </a:r>
            <a:r>
              <a:rPr lang="en-GB" altLang="fr-FR" b="1" dirty="0"/>
              <a:t>nom du module</a:t>
            </a:r>
            <a:r>
              <a:rPr lang="en-GB" altLang="fr-FR" dirty="0"/>
              <a:t> </a:t>
            </a:r>
            <a:r>
              <a:rPr lang="en-GB" altLang="fr-FR" dirty="0" err="1"/>
              <a:t>auquel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ajouté</a:t>
            </a:r>
            <a:r>
              <a:rPr lang="en-GB" altLang="fr-FR" dirty="0"/>
              <a:t> le </a:t>
            </a:r>
            <a:r>
              <a:rPr lang="en-GB" altLang="fr-FR" dirty="0" err="1"/>
              <a:t>suffixe</a:t>
            </a:r>
            <a:r>
              <a:rPr lang="en-GB" altLang="fr-FR" dirty="0"/>
              <a:t> .</a:t>
            </a:r>
            <a:r>
              <a:rPr lang="en-GB" altLang="fr-FR" dirty="0" err="1"/>
              <a:t>py</a:t>
            </a:r>
            <a:r>
              <a:rPr lang="en-GB" altLang="fr-FR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p</a:t>
            </a:r>
            <a:r>
              <a:rPr lang="en-GB" altLang="fr-FR" dirty="0" err="1" smtClean="0"/>
              <a:t>ermet</a:t>
            </a:r>
            <a:r>
              <a:rPr lang="en-GB" altLang="fr-FR" dirty="0" smtClean="0"/>
              <a:t> </a:t>
            </a:r>
            <a:r>
              <a:rPr lang="en-GB" altLang="fr-FR" dirty="0"/>
              <a:t>de </a:t>
            </a:r>
            <a:r>
              <a:rPr lang="en-GB" altLang="fr-FR" dirty="0" err="1"/>
              <a:t>relancer</a:t>
            </a:r>
            <a:r>
              <a:rPr lang="en-GB" altLang="fr-FR" dirty="0"/>
              <a:t> un </a:t>
            </a:r>
            <a:r>
              <a:rPr lang="en-GB" altLang="fr-FR" dirty="0" err="1"/>
              <a:t>même</a:t>
            </a:r>
            <a:r>
              <a:rPr lang="en-GB" altLang="fr-FR" dirty="0"/>
              <a:t> programme sans tout  </a:t>
            </a:r>
            <a:r>
              <a:rPr lang="en-GB" altLang="fr-FR" dirty="0" smtClean="0"/>
              <a:t> </a:t>
            </a:r>
            <a:r>
              <a:rPr lang="en-GB" altLang="fr-FR" dirty="0"/>
              <a:t>	               </a:t>
            </a:r>
            <a:r>
              <a:rPr lang="en-GB" altLang="fr-FR" dirty="0" err="1" smtClean="0"/>
              <a:t>réécrire</a:t>
            </a:r>
            <a:endParaRPr lang="en-GB" altLang="fr-FR" dirty="0" smtClean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 smtClean="0"/>
              <a:t>d’utiliser</a:t>
            </a:r>
            <a:r>
              <a:rPr lang="en-GB" altLang="fr-FR" dirty="0" smtClean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</a:t>
            </a:r>
            <a:r>
              <a:rPr lang="en-GB" altLang="fr-FR" dirty="0" err="1"/>
              <a:t>plusieurs</a:t>
            </a:r>
            <a:r>
              <a:rPr lang="en-GB" altLang="fr-FR" dirty="0"/>
              <a:t> programmes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 smtClean="0"/>
              <a:t>même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fonction</a:t>
            </a:r>
            <a:r>
              <a:rPr lang="en-GB" altLang="fr-FR" dirty="0" smtClean="0"/>
              <a:t>               </a:t>
            </a:r>
            <a:endParaRPr lang="en-GB" altLang="fr-FR" dirty="0"/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Chaque</a:t>
            </a:r>
            <a:r>
              <a:rPr lang="en-GB" altLang="fr-FR" dirty="0"/>
              <a:t> module a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b="1" dirty="0" err="1"/>
              <a:t>propre</a:t>
            </a:r>
            <a:r>
              <a:rPr lang="en-GB" altLang="fr-FR" b="1" dirty="0"/>
              <a:t> table de </a:t>
            </a:r>
            <a:r>
              <a:rPr lang="en-GB" altLang="fr-FR" b="1" dirty="0" err="1"/>
              <a:t>symboles</a:t>
            </a:r>
            <a:r>
              <a:rPr lang="en-GB" altLang="fr-FR" b="1" dirty="0"/>
              <a:t> </a:t>
            </a:r>
            <a:r>
              <a:rPr lang="en-GB" altLang="fr-FR" b="1" dirty="0" err="1"/>
              <a:t>privée</a:t>
            </a:r>
            <a:r>
              <a:rPr lang="en-GB" altLang="fr-FR" dirty="0"/>
              <a:t>, qui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utilisée</a:t>
            </a:r>
            <a:r>
              <a:rPr lang="en-GB" altLang="fr-FR" dirty="0"/>
              <a:t> </a:t>
            </a:r>
            <a:r>
              <a:rPr lang="en-GB" altLang="fr-FR" dirty="0" err="1"/>
              <a:t>comme</a:t>
            </a:r>
            <a:r>
              <a:rPr lang="en-GB" altLang="fr-FR" dirty="0"/>
              <a:t> table de </a:t>
            </a:r>
            <a:r>
              <a:rPr lang="en-GB" altLang="fr-FR" dirty="0" err="1"/>
              <a:t>symbole</a:t>
            </a:r>
            <a:r>
              <a:rPr lang="en-GB" altLang="fr-FR" dirty="0"/>
              <a:t> </a:t>
            </a:r>
            <a:r>
              <a:rPr lang="en-GB" altLang="fr-FR" dirty="0" err="1"/>
              <a:t>globale</a:t>
            </a:r>
            <a:r>
              <a:rPr lang="en-GB" altLang="fr-FR" dirty="0"/>
              <a:t> par </a:t>
            </a:r>
            <a:r>
              <a:rPr lang="en-GB" altLang="fr-FR" dirty="0" err="1"/>
              <a:t>toutes</a:t>
            </a:r>
            <a:r>
              <a:rPr lang="en-GB" altLang="fr-FR" dirty="0"/>
              <a:t> les </a:t>
            </a:r>
            <a:r>
              <a:rPr lang="en-GB" altLang="fr-FR" dirty="0" err="1"/>
              <a:t>fonctions</a:t>
            </a:r>
            <a:r>
              <a:rPr lang="en-GB" altLang="fr-FR" dirty="0"/>
              <a:t> </a:t>
            </a:r>
            <a:r>
              <a:rPr lang="en-GB" altLang="fr-FR" dirty="0" err="1"/>
              <a:t>définies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le </a:t>
            </a:r>
            <a:r>
              <a:rPr lang="en-GB" altLang="fr-FR" dirty="0" smtClean="0"/>
              <a:t>module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 smtClean="0"/>
              <a:t>l'auteur</a:t>
            </a:r>
            <a:r>
              <a:rPr lang="en-GB" altLang="fr-FR" dirty="0" smtClean="0"/>
              <a:t> </a:t>
            </a:r>
            <a:r>
              <a:rPr lang="en-GB" altLang="fr-FR" dirty="0"/>
              <a:t>d'un module </a:t>
            </a:r>
            <a:r>
              <a:rPr lang="en-GB" altLang="fr-FR" dirty="0" err="1"/>
              <a:t>peut</a:t>
            </a:r>
            <a:r>
              <a:rPr lang="en-GB" altLang="fr-FR" dirty="0"/>
              <a:t> utiliser des variables </a:t>
            </a:r>
            <a:r>
              <a:rPr lang="en-GB" altLang="fr-FR" b="1" dirty="0" err="1"/>
              <a:t>globales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le module sans </a:t>
            </a:r>
            <a:r>
              <a:rPr lang="en-GB" altLang="fr-FR" dirty="0" err="1"/>
              <a:t>s'inquiéter</a:t>
            </a:r>
            <a:r>
              <a:rPr lang="en-GB" altLang="fr-FR" dirty="0"/>
              <a:t> des </a:t>
            </a:r>
            <a:r>
              <a:rPr lang="en-GB" altLang="fr-FR" dirty="0" err="1"/>
              <a:t>désaccords</a:t>
            </a:r>
            <a:r>
              <a:rPr lang="en-GB" altLang="fr-FR" dirty="0"/>
              <a:t> </a:t>
            </a:r>
            <a:r>
              <a:rPr lang="en-GB" altLang="fr-FR" dirty="0" err="1"/>
              <a:t>accidentels</a:t>
            </a:r>
            <a:r>
              <a:rPr lang="en-GB" altLang="fr-FR" dirty="0"/>
              <a:t> avec les variables </a:t>
            </a:r>
            <a:r>
              <a:rPr lang="en-GB" altLang="fr-FR" dirty="0" err="1"/>
              <a:t>globales</a:t>
            </a:r>
            <a:r>
              <a:rPr lang="en-GB" altLang="fr-FR" dirty="0"/>
              <a:t> d'un</a:t>
            </a:r>
            <a:r>
              <a:rPr lang="en-GB" altLang="fr-FR" b="1" dirty="0"/>
              <a:t> </a:t>
            </a:r>
            <a:r>
              <a:rPr lang="en-GB" altLang="fr-FR" b="1" dirty="0" err="1"/>
              <a:t>utilisateur</a:t>
            </a:r>
            <a:r>
              <a:rPr lang="en-GB" altLang="fr-FR" dirty="0"/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2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b="1" dirty="0" err="1"/>
              <a:t>L'instruction</a:t>
            </a:r>
            <a:r>
              <a:rPr lang="en-GB" altLang="fr-FR" b="1" dirty="0"/>
              <a:t> "import &lt;module&gt;"</a:t>
            </a:r>
            <a:r>
              <a:rPr lang="en-GB" altLang="fr-FR" dirty="0"/>
              <a:t> </a:t>
            </a:r>
            <a:r>
              <a:rPr lang="en-GB" altLang="fr-FR" dirty="0" err="1"/>
              <a:t>importe</a:t>
            </a:r>
            <a:r>
              <a:rPr lang="en-GB" altLang="fr-FR" dirty="0"/>
              <a:t> tout le module &lt;module&gt;,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exécutant</a:t>
            </a:r>
            <a:r>
              <a:rPr lang="en-GB" altLang="fr-FR" dirty="0"/>
              <a:t> le total du </a:t>
            </a:r>
            <a:r>
              <a:rPr lang="en-GB" altLang="fr-FR" dirty="0" smtClean="0"/>
              <a:t>module</a:t>
            </a:r>
          </a:p>
          <a:p>
            <a:r>
              <a:rPr lang="en-GB" altLang="fr-FR" dirty="0" smtClean="0"/>
              <a:t>Le </a:t>
            </a:r>
            <a:r>
              <a:rPr lang="en-GB" altLang="fr-FR" dirty="0"/>
              <a:t>module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exécuté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premier </a:t>
            </a:r>
            <a:r>
              <a:rPr lang="en-GB" altLang="fr-FR" dirty="0" err="1"/>
              <a:t>avant</a:t>
            </a:r>
            <a:r>
              <a:rPr lang="en-GB" altLang="fr-FR" dirty="0"/>
              <a:t> de </a:t>
            </a:r>
            <a:r>
              <a:rPr lang="en-GB" altLang="fr-FR" dirty="0" err="1"/>
              <a:t>pouvoir</a:t>
            </a:r>
            <a:r>
              <a:rPr lang="en-GB" altLang="fr-FR" dirty="0"/>
              <a:t> </a:t>
            </a:r>
            <a:r>
              <a:rPr lang="en-GB" altLang="fr-FR" dirty="0" err="1"/>
              <a:t>travailler</a:t>
            </a:r>
            <a:r>
              <a:rPr lang="en-GB" altLang="fr-FR" dirty="0"/>
              <a:t> sur les </a:t>
            </a:r>
            <a:r>
              <a:rPr lang="en-GB" altLang="fr-FR" dirty="0" err="1" smtClean="0"/>
              <a:t>objets</a:t>
            </a:r>
            <a:endParaRPr lang="en-GB" altLang="fr-FR" dirty="0" smtClean="0"/>
          </a:p>
          <a:p>
            <a:r>
              <a:rPr lang="en-GB" altLang="fr-FR" dirty="0" smtClean="0"/>
              <a:t>Pour </a:t>
            </a:r>
            <a:r>
              <a:rPr lang="en-GB" altLang="fr-FR" dirty="0"/>
              <a:t>utiliser </a:t>
            </a:r>
            <a:r>
              <a:rPr lang="en-GB" altLang="fr-FR" dirty="0" err="1"/>
              <a:t>ensuite</a:t>
            </a:r>
            <a:r>
              <a:rPr lang="en-GB" altLang="fr-FR" dirty="0"/>
              <a:t> le module, nous </a:t>
            </a:r>
            <a:r>
              <a:rPr lang="en-GB" altLang="fr-FR" dirty="0" err="1"/>
              <a:t>écrirons</a:t>
            </a:r>
            <a:r>
              <a:rPr lang="en-GB" altLang="fr-FR" dirty="0"/>
              <a:t> “&lt;module&gt;.nom</a:t>
            </a:r>
            <a:r>
              <a:rPr lang="en-GB" altLang="fr-FR" dirty="0" smtClean="0"/>
              <a:t>”.</a:t>
            </a:r>
          </a:p>
          <a:p>
            <a:r>
              <a:rPr lang="en-GB" dirty="0" err="1" smtClean="0"/>
              <a:t>Exemple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mport math</a:t>
            </a:r>
          </a:p>
          <a:p>
            <a:pPr lvl="1"/>
            <a:r>
              <a:rPr lang="en-GB" dirty="0" err="1"/>
              <a:t>m</a:t>
            </a:r>
            <a:r>
              <a:rPr lang="en-GB" dirty="0" err="1" smtClean="0"/>
              <a:t>ath.sqrt</a:t>
            </a:r>
            <a:r>
              <a:rPr lang="en-GB" dirty="0" smtClean="0"/>
              <a:t>(2</a:t>
            </a:r>
            <a:r>
              <a:rPr lang="en-GB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934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help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12776"/>
            <a:ext cx="6606209" cy="50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différentie le module physique (math) par son </a:t>
            </a:r>
            <a:r>
              <a:rPr lang="fr-FR" dirty="0" err="1" smtClean="0"/>
              <a:t>namespace</a:t>
            </a:r>
            <a:r>
              <a:rPr lang="fr-FR" dirty="0" smtClean="0"/>
              <a:t> (</a:t>
            </a:r>
            <a:r>
              <a:rPr lang="fr-FR" dirty="0" err="1" smtClean="0"/>
              <a:t>mathematique</a:t>
            </a:r>
            <a:r>
              <a:rPr lang="fr-FR" dirty="0" smtClean="0"/>
              <a:t>) qui contient les variables et fonctions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861048"/>
            <a:ext cx="3174038" cy="4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b="1" dirty="0"/>
              <a:t>"from"</a:t>
            </a:r>
            <a:r>
              <a:rPr lang="en-GB" altLang="fr-FR" dirty="0"/>
              <a:t> </a:t>
            </a:r>
            <a:r>
              <a:rPr lang="en-GB" altLang="fr-FR" dirty="0" err="1"/>
              <a:t>s'utilise</a:t>
            </a:r>
            <a:r>
              <a:rPr lang="en-GB" altLang="fr-FR" dirty="0"/>
              <a:t> avec "import" de la </a:t>
            </a:r>
            <a:r>
              <a:rPr lang="en-GB" altLang="fr-FR" dirty="0" err="1"/>
              <a:t>manière</a:t>
            </a:r>
            <a:r>
              <a:rPr lang="en-GB" altLang="fr-FR" dirty="0"/>
              <a:t> "from &lt;module&gt; import &lt;nom</a:t>
            </a:r>
            <a:r>
              <a:rPr lang="en-GB" altLang="fr-FR" dirty="0" smtClean="0"/>
              <a:t>&gt;“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708920"/>
            <a:ext cx="3557550" cy="142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7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import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smtClean="0"/>
              <a:t>From import </a:t>
            </a:r>
            <a:r>
              <a:rPr lang="en-GB" altLang="fr-FR" dirty="0" err="1" smtClean="0"/>
              <a:t>n’utilise</a:t>
            </a:r>
            <a:r>
              <a:rPr lang="en-GB" altLang="fr-FR" dirty="0" smtClean="0"/>
              <a:t> pas de namespace</a:t>
            </a:r>
          </a:p>
          <a:p>
            <a:r>
              <a:rPr lang="en-GB" altLang="fr-FR" dirty="0" err="1" smtClean="0"/>
              <a:t>Dans</a:t>
            </a:r>
            <a:r>
              <a:rPr lang="en-GB" altLang="fr-FR" dirty="0" smtClean="0"/>
              <a:t> "from </a:t>
            </a:r>
            <a:r>
              <a:rPr lang="en-GB" altLang="fr-FR" dirty="0"/>
              <a:t>&lt;module&gt; import &lt;nom</a:t>
            </a:r>
            <a:r>
              <a:rPr lang="en-GB" altLang="fr-FR" dirty="0" smtClean="0"/>
              <a:t>&gt;“ </a:t>
            </a:r>
            <a:r>
              <a:rPr lang="en-GB" altLang="fr-FR" dirty="0" err="1" smtClean="0"/>
              <a:t>seulement</a:t>
            </a:r>
            <a:r>
              <a:rPr lang="en-GB" altLang="fr-FR" dirty="0" smtClean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&lt;nom&gt; du module &lt;module&gt; sera </a:t>
            </a:r>
            <a:r>
              <a:rPr lang="en-GB" altLang="fr-FR" dirty="0" err="1"/>
              <a:t>importé</a:t>
            </a:r>
            <a:r>
              <a:rPr lang="en-GB" altLang="fr-FR" dirty="0"/>
              <a:t>, le code </a:t>
            </a:r>
            <a:r>
              <a:rPr lang="en-GB" altLang="fr-FR" dirty="0" err="1"/>
              <a:t>restant</a:t>
            </a:r>
            <a:r>
              <a:rPr lang="en-GB" altLang="fr-FR" dirty="0"/>
              <a:t> du module sera </a:t>
            </a:r>
            <a:r>
              <a:rPr lang="en-GB" altLang="fr-FR" dirty="0" err="1"/>
              <a:t>aussi</a:t>
            </a:r>
            <a:r>
              <a:rPr lang="en-GB" altLang="fr-FR" dirty="0"/>
              <a:t> </a:t>
            </a:r>
            <a:r>
              <a:rPr lang="en-GB" altLang="fr-FR" dirty="0" smtClean="0"/>
              <a:t>execute</a:t>
            </a:r>
          </a:p>
          <a:p>
            <a:pPr lvl="1"/>
            <a:r>
              <a:rPr lang="en-GB" altLang="fr-FR" dirty="0" err="1" smtClean="0"/>
              <a:t>mais</a:t>
            </a:r>
            <a:r>
              <a:rPr lang="en-GB" altLang="fr-FR" dirty="0" smtClean="0"/>
              <a:t> </a:t>
            </a:r>
            <a:r>
              <a:rPr lang="en-GB" altLang="fr-FR" dirty="0"/>
              <a:t>les </a:t>
            </a:r>
            <a:r>
              <a:rPr lang="en-GB" altLang="fr-FR" dirty="0" err="1"/>
              <a:t>objets</a:t>
            </a:r>
            <a:r>
              <a:rPr lang="en-GB" altLang="fr-FR" dirty="0"/>
              <a:t> ne </a:t>
            </a:r>
            <a:r>
              <a:rPr lang="en-GB" altLang="fr-FR" dirty="0" err="1"/>
              <a:t>seront</a:t>
            </a:r>
            <a:r>
              <a:rPr lang="en-GB" altLang="fr-FR" dirty="0"/>
              <a:t> </a:t>
            </a:r>
            <a:r>
              <a:rPr lang="en-GB" altLang="fr-FR" b="1" dirty="0"/>
              <a:t>pas </a:t>
            </a:r>
            <a:r>
              <a:rPr lang="en-GB" altLang="fr-FR" b="1" dirty="0" err="1"/>
              <a:t>mémorisés</a:t>
            </a:r>
            <a:r>
              <a:rPr lang="en-GB" altLang="fr-FR" dirty="0"/>
              <a:t> et les </a:t>
            </a:r>
            <a:r>
              <a:rPr lang="en-GB" altLang="fr-FR" dirty="0" err="1"/>
              <a:t>éventuelles</a:t>
            </a:r>
            <a:r>
              <a:rPr lang="en-GB" altLang="fr-FR" dirty="0"/>
              <a:t> </a:t>
            </a:r>
            <a:r>
              <a:rPr lang="en-GB" altLang="fr-FR" dirty="0" smtClean="0"/>
              <a:t>variables ne </a:t>
            </a:r>
            <a:r>
              <a:rPr lang="en-GB" altLang="fr-FR" dirty="0" err="1"/>
              <a:t>seront</a:t>
            </a:r>
            <a:r>
              <a:rPr lang="en-GB" altLang="fr-FR" dirty="0"/>
              <a:t> </a:t>
            </a:r>
            <a:r>
              <a:rPr lang="en-GB" altLang="fr-FR" b="1" dirty="0"/>
              <a:t>pas </a:t>
            </a:r>
            <a:r>
              <a:rPr lang="en-GB" altLang="fr-FR" b="1" dirty="0" err="1" smtClean="0"/>
              <a:t>affectées</a:t>
            </a:r>
            <a:endParaRPr lang="en-GB" altLang="fr-FR" b="1" dirty="0" smtClean="0"/>
          </a:p>
          <a:p>
            <a:r>
              <a:rPr lang="en-GB" altLang="fr-FR" dirty="0"/>
              <a:t>Pour utiliser </a:t>
            </a:r>
            <a:r>
              <a:rPr lang="en-GB" altLang="fr-FR" dirty="0" err="1"/>
              <a:t>ensuite</a:t>
            </a:r>
            <a:r>
              <a:rPr lang="en-GB" altLang="fr-FR" dirty="0"/>
              <a:t> nom, nous </a:t>
            </a:r>
            <a:r>
              <a:rPr lang="en-GB" altLang="fr-FR" dirty="0" err="1"/>
              <a:t>écrirons</a:t>
            </a:r>
            <a:r>
              <a:rPr lang="en-GB" altLang="fr-FR" dirty="0"/>
              <a:t> </a:t>
            </a:r>
            <a:r>
              <a:rPr lang="en-GB" altLang="fr-FR" dirty="0" err="1"/>
              <a:t>juste</a:t>
            </a:r>
            <a:r>
              <a:rPr lang="en-GB" altLang="fr-FR" dirty="0"/>
              <a:t> “&lt;nom&gt;”.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19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</a:t>
            </a:r>
            <a:r>
              <a:rPr lang="fr-FR" dirty="0" err="1" smtClean="0"/>
              <a:t>rom</a:t>
            </a:r>
            <a:r>
              <a:rPr lang="fr-FR" dirty="0" smtClean="0"/>
              <a:t> import *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/>
              <a:t>from &lt;module&gt; import *</a:t>
            </a:r>
            <a:endParaRPr lang="en-GB" altLang="fr-FR" dirty="0" smtClean="0"/>
          </a:p>
          <a:p>
            <a:r>
              <a:rPr lang="en-GB" altLang="fr-FR" dirty="0" smtClean="0"/>
              <a:t>Si </a:t>
            </a:r>
            <a:r>
              <a:rPr lang="en-GB" altLang="fr-FR" dirty="0"/>
              <a:t>&lt;nom&gt;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remplacé</a:t>
            </a:r>
            <a:r>
              <a:rPr lang="en-GB" altLang="fr-FR" dirty="0"/>
              <a:t> par *,                                  on </a:t>
            </a:r>
            <a:r>
              <a:rPr lang="en-GB" altLang="fr-FR" dirty="0" err="1"/>
              <a:t>obtient</a:t>
            </a:r>
            <a:r>
              <a:rPr lang="en-GB" altLang="fr-FR" dirty="0"/>
              <a:t> </a:t>
            </a:r>
            <a:r>
              <a:rPr lang="en-GB" altLang="fr-FR" dirty="0" err="1"/>
              <a:t>alors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b="1" dirty="0"/>
              <a:t> </a:t>
            </a:r>
            <a:r>
              <a:rPr lang="en-GB" altLang="fr-FR" b="1" dirty="0" err="1"/>
              <a:t>copie</a:t>
            </a:r>
            <a:r>
              <a:rPr lang="en-GB" altLang="fr-FR" b="1" dirty="0"/>
              <a:t> </a:t>
            </a:r>
            <a:r>
              <a:rPr lang="en-GB" altLang="fr-FR" dirty="0"/>
              <a:t>de </a:t>
            </a:r>
            <a:r>
              <a:rPr lang="en-GB" altLang="fr-FR" b="1" dirty="0" err="1"/>
              <a:t>tous</a:t>
            </a:r>
            <a:r>
              <a:rPr lang="en-GB" altLang="fr-FR" b="1" dirty="0"/>
              <a:t> les </a:t>
            </a:r>
            <a:r>
              <a:rPr lang="en-GB" altLang="fr-FR" b="1" dirty="0" err="1"/>
              <a:t>noms</a:t>
            </a:r>
            <a:r>
              <a:rPr lang="en-GB" altLang="fr-FR" dirty="0"/>
              <a:t> </a:t>
            </a:r>
            <a:r>
              <a:rPr lang="en-GB" altLang="fr-FR" dirty="0" err="1"/>
              <a:t>définis</a:t>
            </a:r>
            <a:r>
              <a:rPr lang="en-GB" altLang="fr-FR" dirty="0"/>
              <a:t> a la </a:t>
            </a:r>
            <a:r>
              <a:rPr lang="en-GB" altLang="fr-FR" dirty="0" err="1"/>
              <a:t>racine</a:t>
            </a:r>
            <a:r>
              <a:rPr lang="en-GB" altLang="fr-FR" dirty="0"/>
              <a:t> du module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501008"/>
            <a:ext cx="3456384" cy="14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3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vs import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 smtClean="0"/>
              <a:t>La </a:t>
            </a:r>
            <a:r>
              <a:rPr lang="fr-BE" altLang="fr-FR" dirty="0"/>
              <a:t>grande différence entre "import &lt;module&gt;" et "</a:t>
            </a:r>
            <a:r>
              <a:rPr lang="fr-BE" altLang="fr-FR" dirty="0" err="1"/>
              <a:t>from</a:t>
            </a:r>
            <a:r>
              <a:rPr lang="fr-BE" altLang="fr-FR" dirty="0"/>
              <a:t> &lt;module&gt; import *" est que les noms ne sont pas mémorisés sur le même </a:t>
            </a:r>
            <a:r>
              <a:rPr lang="fr-BE" altLang="fr-FR" dirty="0" smtClean="0"/>
              <a:t>niveau</a:t>
            </a:r>
          </a:p>
          <a:p>
            <a:pPr lvl="1" eaLnBrk="1" hangingPunct="1"/>
            <a:r>
              <a:rPr lang="fr-BE" altLang="fr-FR" dirty="0" smtClean="0"/>
              <a:t>Le </a:t>
            </a:r>
            <a:r>
              <a:rPr lang="fr-BE" altLang="fr-FR" dirty="0"/>
              <a:t>premier sera mémorisé sous le nom du module, tandis qu'avec "</a:t>
            </a:r>
            <a:r>
              <a:rPr lang="fr-BE" altLang="fr-FR" dirty="0" err="1"/>
              <a:t>from</a:t>
            </a:r>
            <a:r>
              <a:rPr lang="fr-BE" altLang="fr-FR" dirty="0"/>
              <a:t>" la valeur est directement visible dans la </a:t>
            </a:r>
            <a:r>
              <a:rPr lang="fr-BE" altLang="fr-FR" dirty="0" smtClean="0"/>
              <a:t>racine</a:t>
            </a:r>
            <a:endParaRPr lang="fr-BE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818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2723</TotalTime>
  <Words>490</Words>
  <Application>Microsoft Office PowerPoint</Application>
  <PresentationFormat>Affichage à l'écran 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Monotype Sorts</vt:lpstr>
      <vt:lpstr>Times New Roman</vt:lpstr>
      <vt:lpstr>cvc</vt:lpstr>
      <vt:lpstr>Présentation PowerPoint</vt:lpstr>
      <vt:lpstr>Module</vt:lpstr>
      <vt:lpstr>import</vt:lpstr>
      <vt:lpstr>help</vt:lpstr>
      <vt:lpstr>as</vt:lpstr>
      <vt:lpstr>from</vt:lpstr>
      <vt:lpstr>from import</vt:lpstr>
      <vt:lpstr>from import *</vt:lpstr>
      <vt:lpstr>From vs import</vt:lpstr>
      <vt:lpstr>Encodage</vt:lpstr>
      <vt:lpstr>Création d’un module</vt:lpstr>
      <vt:lpstr>Test dans le même fichier</vt:lpstr>
      <vt:lpstr>__name__</vt:lpstr>
      <vt:lpstr>Packages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212</cp:revision>
  <dcterms:created xsi:type="dcterms:W3CDTF">2000-04-10T19:33:12Z</dcterms:created>
  <dcterms:modified xsi:type="dcterms:W3CDTF">2017-08-30T10:24:36Z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