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3" r:id="rId3"/>
    <p:sldId id="275" r:id="rId4"/>
    <p:sldId id="274" r:id="rId5"/>
    <p:sldId id="276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69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0" d="100"/>
          <a:sy n="80" d="100"/>
        </p:scale>
        <p:origin x="14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 simplifié pour de la programmation asynchrone</a:t>
            </a:r>
          </a:p>
          <a:p>
            <a:pPr lvl="1"/>
            <a:r>
              <a:rPr lang="fr-FR"/>
              <a:t>Python 3.5</a:t>
            </a:r>
            <a:endParaRPr lang="fr-FR" dirty="0"/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Permet de spécifier une fonction asynchrone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Permet de suspendre l’exécution tant que l’appel </a:t>
            </a:r>
            <a:r>
              <a:rPr lang="fr-FR" dirty="0" err="1"/>
              <a:t>async</a:t>
            </a:r>
            <a:r>
              <a:rPr lang="fr-FR" dirty="0"/>
              <a:t> n’est pas terminé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coro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créer un file d’attente de thread</a:t>
            </a:r>
          </a:p>
          <a:p>
            <a:r>
              <a:rPr lang="fr-FR"/>
              <a:t>Voir q_sample.py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0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9F35-1AA2-4206-8F19-7C2A13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45FC8-FB39-4EFD-9E2A-15EF8361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asyncio</a:t>
            </a:r>
            <a:r>
              <a:rPr lang="fr-FR" dirty="0"/>
              <a:t> est une bibliothèque permettant de faire de la programmation asynchrone en utilisant la syntaxe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Coroutines</a:t>
            </a:r>
          </a:p>
          <a:p>
            <a:pPr lvl="1"/>
            <a:r>
              <a:rPr lang="fr-FR" dirty="0"/>
              <a:t>Code asynchrone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Appeler une coroutine ne la planifie pas pour exécution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&lt;coroutine object main at 0x1053bb7c8&gt;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/>
              <a:t>S'appel avec </a:t>
            </a:r>
            <a:r>
              <a:rPr lang="fr-FR" sz="2200" dirty="0" err="1"/>
              <a:t>asyncio.run</a:t>
            </a:r>
            <a:r>
              <a:rPr lang="fr-FR" sz="2200" dirty="0"/>
              <a:t>()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0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en cascade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Compatible liste en intention et générateur</a:t>
            </a:r>
          </a:p>
          <a:p>
            <a:pPr lvl="1"/>
            <a:r>
              <a:rPr lang="fr-FR" dirty="0"/>
              <a:t>[i </a:t>
            </a:r>
            <a:r>
              <a:rPr lang="fr-FR" dirty="0" err="1"/>
              <a:t>async</a:t>
            </a:r>
            <a:r>
              <a:rPr lang="fr-FR" dirty="0"/>
              <a:t> for i in </a:t>
            </a:r>
            <a:r>
              <a:rPr lang="fr-FR"/>
              <a:t>iterator];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CAFB8E-70DB-4593-8E14-141AFDA0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2856"/>
            <a:ext cx="4023709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coroutines</a:t>
            </a:r>
            <a:r>
              <a:rPr lang="fr-FR" dirty="0" smtClean="0"/>
              <a:t> ‘exécutent en parall</a:t>
            </a:r>
            <a:r>
              <a:rPr lang="fr-FR" dirty="0" smtClean="0"/>
              <a:t>èle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24" y="2492896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</TotalTime>
  <Words>248</Words>
  <Application>Microsoft Office PowerPoint</Application>
  <PresentationFormat>Affichage à l'écran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async / await</vt:lpstr>
      <vt:lpstr>Coroutines</vt:lpstr>
      <vt:lpstr>Appels en cascade</vt:lpstr>
      <vt:lpstr>Task</vt:lpstr>
      <vt:lpstr>Multi-thread</vt:lpstr>
      <vt:lpstr>Thread</vt:lpstr>
      <vt:lpstr>Multi-thread</vt:lpstr>
      <vt:lpstr>Sémaphore</vt:lpstr>
      <vt:lpstr>Await et Async</vt:lpstr>
      <vt:lpstr>Async et await</vt:lpstr>
      <vt:lpstr>Async with</vt:lpstr>
      <vt:lpstr>Queue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user13</cp:lastModifiedBy>
  <cp:revision>299</cp:revision>
  <dcterms:created xsi:type="dcterms:W3CDTF">2000-04-10T19:33:12Z</dcterms:created>
  <dcterms:modified xsi:type="dcterms:W3CDTF">2020-10-15T11:20:05Z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