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</a:t>
            </a:r>
            <a:r>
              <a:rPr lang="fr-FR" dirty="0" err="1"/>
              <a:t>minidom</a:t>
            </a:r>
            <a:endParaRPr lang="fr-FR" dirty="0"/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/>
              <a:t>Accès à la CLI (Command Line Interface)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/>
              <a:t>ys.exit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chemins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8799</TotalTime>
  <Words>732</Words>
  <Application>Microsoft Office PowerPoint</Application>
  <PresentationFormat>Affichage à l'écran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314</cp:revision>
  <dcterms:created xsi:type="dcterms:W3CDTF">2000-04-10T19:33:12Z</dcterms:created>
  <dcterms:modified xsi:type="dcterms:W3CDTF">2023-10-17T19:37:47Z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