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74" r:id="rId4"/>
    <p:sldId id="275" r:id="rId5"/>
    <p:sldId id="276" r:id="rId6"/>
    <p:sldId id="277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3</a:t>
            </a:r>
            <a:endParaRPr lang="fr-FR" altLang="fr-FR" dirty="0"/>
          </a:p>
          <a:p>
            <a:pPr eaLnBrk="1" hangingPunct="1"/>
            <a:r>
              <a:rPr lang="fr-FR" altLang="fr-FR" dirty="0"/>
              <a:t>Structures de contrôle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for </a:t>
            </a:r>
            <a:r>
              <a:rPr lang="en-US" altLang="fr-FR" i="1" dirty="0" err="1"/>
              <a:t>var</a:t>
            </a:r>
            <a:r>
              <a:rPr lang="en-US" altLang="fr-FR" dirty="0"/>
              <a:t> in </a:t>
            </a:r>
            <a:r>
              <a:rPr lang="en-US" altLang="fr-FR" i="1" dirty="0"/>
              <a:t>sequence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734253" cy="9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pPr eaLnBrk="1" hangingPunct="1"/>
            <a:r>
              <a:rPr lang="fr-BE" altLang="fr-FR" dirty="0"/>
              <a:t>L’instruction range permet de créer une liste croissante d’entiers successifs compris dans une certaine borne dépendant du nombre de paramètres de l’instruction : </a:t>
            </a:r>
          </a:p>
          <a:p>
            <a:pPr lvl="1" eaLnBrk="1" hangingPunct="1"/>
            <a:r>
              <a:rPr lang="fr-BE" altLang="fr-FR" dirty="0"/>
              <a:t>1 paramètre : entiers compris entre 0 et le paramètre</a:t>
            </a:r>
          </a:p>
          <a:p>
            <a:pPr lvl="1" eaLnBrk="1" hangingPunct="1"/>
            <a:r>
              <a:rPr lang="fr-BE" altLang="fr-FR" dirty="0"/>
              <a:t>2 paramètres : entier compris entre param1 et param2</a:t>
            </a:r>
          </a:p>
          <a:p>
            <a:pPr lvl="1" eaLnBrk="1" hangingPunct="1"/>
            <a:r>
              <a:rPr lang="fr-BE" altLang="fr-FR" dirty="0"/>
              <a:t>3 paramètres : entier compris entre parm1 et param2 et de pas param3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24" y="3284984"/>
            <a:ext cx="2681947" cy="2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 et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break</a:t>
            </a:r>
          </a:p>
          <a:p>
            <a:pPr lvl="1"/>
            <a:r>
              <a:rPr lang="fr-FR" dirty="0"/>
              <a:t>Stop une itération</a:t>
            </a:r>
          </a:p>
          <a:p>
            <a:r>
              <a:rPr lang="fr-FR" dirty="0"/>
              <a:t>continue</a:t>
            </a:r>
          </a:p>
          <a:p>
            <a:pPr lvl="1"/>
            <a:r>
              <a:rPr lang="fr-FR" dirty="0"/>
              <a:t>Passe à l’itération suivante</a:t>
            </a:r>
          </a:p>
        </p:txBody>
      </p:sp>
    </p:spTree>
    <p:extLst>
      <p:ext uri="{BB962C8B-B14F-4D97-AF65-F5344CB8AC3E}">
        <p14:creationId xmlns:p14="http://schemas.microsoft.com/office/powerpoint/2010/main" val="39188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7829947" cy="1143000"/>
          </a:xfrm>
        </p:spPr>
        <p:txBody>
          <a:bodyPr/>
          <a:lstStyle/>
          <a:p>
            <a:r>
              <a:rPr lang="fr-FR" dirty="0"/>
              <a:t>Conditions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55" y="4171950"/>
            <a:ext cx="4110628" cy="13986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4536504" cy="23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dirty="0"/>
              <a:t>Utilise pour la visibilité des variables</a:t>
            </a:r>
          </a:p>
          <a:p>
            <a:pPr lvl="1"/>
            <a:r>
              <a:rPr lang="fr-FR" dirty="0"/>
              <a:t>{} en C</a:t>
            </a:r>
          </a:p>
          <a:p>
            <a:r>
              <a:rPr lang="fr-FR" dirty="0"/>
              <a:t>Python utilise les indentations pour définir un bloc</a:t>
            </a:r>
          </a:p>
          <a:p>
            <a:pPr lvl="1"/>
            <a:r>
              <a:rPr lang="fr-FR" dirty="0"/>
              <a:t>Une indentation ou 4 espaces = 1 bloc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05064"/>
            <a:ext cx="3366823" cy="1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 et indentation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faut veiller à l’indentation car en python, il n’y pas de délimiteur pour définir les scopes</a:t>
            </a:r>
          </a:p>
          <a:p>
            <a:pPr eaLnBrk="1" hangingPunct="1"/>
            <a:r>
              <a:rPr lang="fr-BE" altLang="fr-FR" dirty="0"/>
              <a:t>Une variable est visible (scope) dans sa fonction ou dans son module</a:t>
            </a:r>
          </a:p>
          <a:p>
            <a:pPr eaLnBrk="1" hangingPunct="1"/>
            <a:r>
              <a:rPr lang="fr-BE" altLang="fr-FR" dirty="0"/>
              <a:t>Concis</a:t>
            </a:r>
          </a:p>
          <a:p>
            <a:pPr eaLnBrk="1" hangingPunct="1"/>
            <a:r>
              <a:rPr lang="fr-BE" altLang="fr-FR" dirty="0"/>
              <a:t>Nécessite d’être très propre</a:t>
            </a:r>
          </a:p>
          <a:p>
            <a:pPr lvl="1" eaLnBrk="1" hangingPunct="1"/>
            <a:r>
              <a:rPr lang="fr-BE" altLang="fr-FR" dirty="0"/>
              <a:t>Différents des langages de type C</a:t>
            </a:r>
          </a:p>
          <a:p>
            <a:pPr eaLnBrk="1" hangingPunct="1"/>
            <a:r>
              <a:rPr lang="fr-BE" altLang="fr-FR" dirty="0"/>
              <a:t>Un bloc doit posséder du code</a:t>
            </a:r>
          </a:p>
          <a:p>
            <a:pPr lvl="1" eaLnBrk="1" hangingPunct="1"/>
            <a:r>
              <a:rPr lang="fr-BE" altLang="fr-FR" dirty="0"/>
              <a:t>Commande </a:t>
            </a:r>
            <a:r>
              <a:rPr lang="fr-BE" altLang="fr-FR" dirty="0" err="1"/>
              <a:t>pass</a:t>
            </a:r>
            <a:r>
              <a:rPr lang="fr-BE" altLang="fr-FR" dirty="0"/>
              <a:t> qui ne fait rien !</a:t>
            </a:r>
          </a:p>
        </p:txBody>
      </p:sp>
    </p:spTree>
    <p:extLst>
      <p:ext uri="{BB962C8B-B14F-4D97-AF65-F5344CB8AC3E}">
        <p14:creationId xmlns:p14="http://schemas.microsoft.com/office/powerpoint/2010/main" val="38515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/>
          </a:p>
          <a:p>
            <a:pPr eaLnBrk="1" hangingPunct="1">
              <a:buFontTx/>
              <a:buNone/>
            </a:pPr>
            <a:r>
              <a:rPr lang="en-US" altLang="fr-FR" sz="200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7644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</a:t>
            </a:r>
          </a:p>
        </p:txBody>
      </p:sp>
      <p:pic>
        <p:nvPicPr>
          <p:cNvPr id="4" name="Picture 1030" descr="D:\python\sv488488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5131" cy="43246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Booléens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3 possède le type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 err="1"/>
              <a:t>True</a:t>
            </a:r>
            <a:r>
              <a:rPr lang="fr-FR" dirty="0"/>
              <a:t> ou False</a:t>
            </a:r>
          </a:p>
          <a:p>
            <a:pPr lvl="1"/>
            <a:r>
              <a:rPr lang="fr-FR" dirty="0"/>
              <a:t>Attention à la casse</a:t>
            </a:r>
          </a:p>
        </p:txBody>
      </p:sp>
    </p:spTree>
    <p:extLst>
      <p:ext uri="{BB962C8B-B14F-4D97-AF65-F5344CB8AC3E}">
        <p14:creationId xmlns:p14="http://schemas.microsoft.com/office/powerpoint/2010/main" val="13050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while </a:t>
            </a:r>
            <a:r>
              <a:rPr lang="en-US" altLang="fr-FR" i="1" dirty="0"/>
              <a:t>condition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  <a:p>
            <a:pPr eaLnBrk="1" hangingPunct="1">
              <a:buFontTx/>
              <a:buNone/>
            </a:pPr>
            <a:endParaRPr lang="en-US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3" y="3212976"/>
            <a:ext cx="8170688" cy="1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317</Words>
  <Application>Microsoft Office PowerPoint</Application>
  <PresentationFormat>Affichage à l'écran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Verdana</vt:lpstr>
      <vt:lpstr>cvc</vt:lpstr>
      <vt:lpstr>Présentation PowerPoint</vt:lpstr>
      <vt:lpstr>Conditions</vt:lpstr>
      <vt:lpstr>Blocs</vt:lpstr>
      <vt:lpstr>Blocs</vt:lpstr>
      <vt:lpstr>Scope et indentation</vt:lpstr>
      <vt:lpstr>Grouping Indentation</vt:lpstr>
      <vt:lpstr>Opérateurs</vt:lpstr>
      <vt:lpstr>Booléens</vt:lpstr>
      <vt:lpstr>Boucle</vt:lpstr>
      <vt:lpstr>for</vt:lpstr>
      <vt:lpstr>range</vt:lpstr>
      <vt:lpstr>Break et continue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205</cp:revision>
  <dcterms:created xsi:type="dcterms:W3CDTF">2000-04-10T19:33:12Z</dcterms:created>
  <dcterms:modified xsi:type="dcterms:W3CDTF">2024-12-02T15:01:58Z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