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6A1DD-CFE7-B8BB-6AB0-CE96BAE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Councurent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548FC-EDA6-E87B-6755-00C2D9F1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concurent</a:t>
            </a:r>
            <a:endParaRPr lang="fr-FR" dirty="0"/>
          </a:p>
          <a:p>
            <a:pPr lvl="1"/>
            <a:r>
              <a:rPr lang="fr-FR" dirty="0" err="1"/>
              <a:t>ThreadPoolExecutor</a:t>
            </a:r>
            <a:endParaRPr lang="fr-FR" dirty="0"/>
          </a:p>
          <a:p>
            <a:pPr lvl="1"/>
            <a:r>
              <a:rPr lang="fr-FR"/>
              <a:t>ProcessPoolExecutor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081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6829</TotalTime>
  <Words>105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  <vt:lpstr>Councurent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2024-05-23T07:07:26Z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