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2"/>
  </p:notesMasterIdLst>
  <p:handoutMasterIdLst>
    <p:handoutMasterId r:id="rId13"/>
  </p:handoutMasterIdLst>
  <p:sldIdLst>
    <p:sldId id="264" r:id="rId2"/>
    <p:sldId id="265" r:id="rId3"/>
    <p:sldId id="275" r:id="rId4"/>
    <p:sldId id="277" r:id="rId5"/>
    <p:sldId id="278" r:id="rId6"/>
    <p:sldId id="272" r:id="rId7"/>
    <p:sldId id="279" r:id="rId8"/>
    <p:sldId id="280" r:id="rId9"/>
    <p:sldId id="281" r:id="rId10"/>
    <p:sldId id="282" r:id="rId11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590" autoAdjust="0"/>
  </p:normalViewPr>
  <p:slideViewPr>
    <p:cSldViewPr>
      <p:cViewPr varScale="1">
        <p:scale>
          <a:sx n="78" d="100"/>
          <a:sy n="78" d="100"/>
        </p:scale>
        <p:origin x="1632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21</a:t>
            </a:r>
          </a:p>
          <a:p>
            <a:pPr eaLnBrk="1" hangingPunct="1"/>
            <a:r>
              <a:rPr lang="fr-FR" altLang="fr-FR" dirty="0"/>
              <a:t>Asynchronisme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13797C-84C7-5000-9CB3-F61DEEE2E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utiliser les </a:t>
            </a:r>
            <a:r>
              <a:rPr lang="fr-FR" dirty="0" err="1"/>
              <a:t>async_session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3FF25B-3550-3D4D-3328-FE138155D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 err="1"/>
              <a:t>async</a:t>
            </a:r>
            <a:r>
              <a:rPr lang="fr-FR" sz="2000" dirty="0"/>
              <a:t> </a:t>
            </a:r>
            <a:r>
              <a:rPr lang="fr-FR" sz="2000" dirty="0" err="1"/>
              <a:t>def</a:t>
            </a:r>
            <a:r>
              <a:rPr lang="fr-FR" sz="2000" dirty="0"/>
              <a:t> </a:t>
            </a:r>
            <a:r>
              <a:rPr lang="fr-FR" sz="2000" dirty="0" err="1"/>
              <a:t>select_and_update_objects</a:t>
            </a:r>
            <a:r>
              <a:rPr lang="fr-FR" sz="2000" dirty="0"/>
              <a:t>(</a:t>
            </a:r>
          </a:p>
          <a:p>
            <a:pPr marL="0" indent="0">
              <a:buNone/>
            </a:pPr>
            <a:r>
              <a:rPr lang="fr-FR" sz="2000" dirty="0"/>
              <a:t>...     </a:t>
            </a:r>
            <a:r>
              <a:rPr lang="fr-FR" sz="2000" dirty="0" err="1"/>
              <a:t>async_session</a:t>
            </a:r>
            <a:r>
              <a:rPr lang="fr-FR" sz="2000" dirty="0"/>
              <a:t>: </a:t>
            </a:r>
            <a:r>
              <a:rPr lang="fr-FR" sz="2000" dirty="0" err="1"/>
              <a:t>async_sessionmaker</a:t>
            </a:r>
            <a:r>
              <a:rPr lang="fr-FR" sz="2000" dirty="0"/>
              <a:t>[</a:t>
            </a:r>
            <a:r>
              <a:rPr lang="fr-FR" sz="2000" dirty="0" err="1"/>
              <a:t>AsyncSession</a:t>
            </a:r>
            <a:r>
              <a:rPr lang="fr-FR" sz="2000" dirty="0"/>
              <a:t>])</a:t>
            </a:r>
          </a:p>
          <a:p>
            <a:pPr marL="0" indent="0">
              <a:buNone/>
            </a:pPr>
            <a:r>
              <a:rPr lang="fr-FR" sz="2000" dirty="0"/>
              <a:t>...     </a:t>
            </a:r>
            <a:r>
              <a:rPr lang="fr-FR" sz="2000" dirty="0" err="1"/>
              <a:t>async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</a:t>
            </a:r>
            <a:r>
              <a:rPr lang="fr-FR" sz="2000" dirty="0" err="1"/>
              <a:t>async_session</a:t>
            </a:r>
            <a:r>
              <a:rPr lang="fr-FR" sz="2000" dirty="0"/>
              <a:t>() as session:</a:t>
            </a:r>
          </a:p>
          <a:p>
            <a:pPr marL="0" indent="0">
              <a:buNone/>
            </a:pPr>
            <a:r>
              <a:rPr lang="fr-FR" sz="2000" dirty="0"/>
              <a:t>...         </a:t>
            </a:r>
            <a:r>
              <a:rPr lang="fr-FR" sz="2000" dirty="0" err="1"/>
              <a:t>stmt</a:t>
            </a:r>
            <a:r>
              <a:rPr lang="fr-FR" sz="2000" dirty="0"/>
              <a:t> = select(A).</a:t>
            </a:r>
            <a:r>
              <a:rPr lang="fr-FR" sz="2000" dirty="0" err="1"/>
              <a:t>order_by</a:t>
            </a:r>
            <a:r>
              <a:rPr lang="fr-FR" sz="2000" dirty="0"/>
              <a:t>(A.id).options(</a:t>
            </a:r>
            <a:r>
              <a:rPr lang="fr-FR" sz="2000" dirty="0" err="1"/>
              <a:t>selectinload</a:t>
            </a:r>
            <a:r>
              <a:rPr lang="fr-FR" sz="2000" dirty="0"/>
              <a:t>(A.bs))</a:t>
            </a:r>
          </a:p>
          <a:p>
            <a:pPr marL="0" indent="0">
              <a:buNone/>
            </a:pPr>
            <a:r>
              <a:rPr lang="fr-FR" sz="2000" dirty="0"/>
              <a:t>...         </a:t>
            </a:r>
            <a:r>
              <a:rPr lang="fr-FR" sz="2000" dirty="0" err="1"/>
              <a:t>result</a:t>
            </a:r>
            <a:r>
              <a:rPr lang="fr-FR" sz="2000" dirty="0"/>
              <a:t> = </a:t>
            </a:r>
            <a:r>
              <a:rPr lang="fr-FR" sz="2000" dirty="0" err="1"/>
              <a:t>await</a:t>
            </a:r>
            <a:r>
              <a:rPr lang="fr-FR" sz="2000" dirty="0"/>
              <a:t> </a:t>
            </a:r>
            <a:r>
              <a:rPr lang="fr-FR" sz="2000" dirty="0" err="1"/>
              <a:t>session.execute</a:t>
            </a:r>
            <a:r>
              <a:rPr lang="fr-FR" sz="2000" dirty="0"/>
              <a:t>(</a:t>
            </a:r>
            <a:r>
              <a:rPr lang="fr-FR" sz="2000" dirty="0" err="1"/>
              <a:t>stmt</a:t>
            </a:r>
            <a:r>
              <a:rPr lang="fr-FR" sz="2000" dirty="0"/>
              <a:t>)</a:t>
            </a:r>
          </a:p>
          <a:p>
            <a:pPr marL="0" indent="0">
              <a:buNone/>
            </a:pPr>
            <a:r>
              <a:rPr lang="fr-FR" sz="2000" dirty="0"/>
              <a:t>...         a1 = </a:t>
            </a:r>
            <a:r>
              <a:rPr lang="fr-FR" sz="2000" dirty="0" err="1"/>
              <a:t>result.scalars</a:t>
            </a:r>
            <a:r>
              <a:rPr lang="fr-FR" sz="2000" dirty="0"/>
              <a:t>().one()</a:t>
            </a:r>
          </a:p>
          <a:p>
            <a:pPr marL="0" indent="0">
              <a:buNone/>
            </a:pPr>
            <a:r>
              <a:rPr lang="fr-FR" sz="2000" dirty="0"/>
              <a:t>...         a1.data = "new data"</a:t>
            </a:r>
          </a:p>
          <a:p>
            <a:pPr marL="0" indent="0">
              <a:buNone/>
            </a:pPr>
            <a:r>
              <a:rPr lang="fr-FR" sz="2000" dirty="0"/>
              <a:t>...         </a:t>
            </a:r>
            <a:r>
              <a:rPr lang="fr-FR" sz="2000" dirty="0" err="1"/>
              <a:t>await</a:t>
            </a:r>
            <a:r>
              <a:rPr lang="fr-FR" sz="2000" dirty="0"/>
              <a:t> </a:t>
            </a:r>
            <a:r>
              <a:rPr lang="fr-FR" sz="2000" dirty="0" err="1"/>
              <a:t>session.commit</a:t>
            </a:r>
            <a:r>
              <a:rPr lang="fr-FR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59235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Async</a:t>
            </a:r>
            <a:r>
              <a:rPr lang="fr-FR" dirty="0"/>
              <a:t> / </a:t>
            </a:r>
            <a:r>
              <a:rPr lang="fr-FR" dirty="0" err="1"/>
              <a:t>Await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Principe des coroutines</a:t>
            </a:r>
          </a:p>
          <a:p>
            <a:r>
              <a:rPr lang="fr-FR" dirty="0" err="1"/>
              <a:t>Await</a:t>
            </a:r>
            <a:endParaRPr lang="fr-FR" dirty="0"/>
          </a:p>
          <a:p>
            <a:pPr lvl="1"/>
            <a:r>
              <a:rPr lang="fr-FR" dirty="0"/>
              <a:t>La commande qui suit est asynchrone</a:t>
            </a:r>
          </a:p>
          <a:p>
            <a:r>
              <a:rPr lang="fr-FR" dirty="0" err="1"/>
              <a:t>Async</a:t>
            </a:r>
            <a:endParaRPr lang="fr-FR" dirty="0"/>
          </a:p>
          <a:p>
            <a:pPr lvl="1"/>
            <a:r>
              <a:rPr lang="fr-FR" dirty="0"/>
              <a:t>Le bloc ou la fonction </a:t>
            </a:r>
            <a:r>
              <a:rPr lang="fr-FR" dirty="0" err="1"/>
              <a:t>async</a:t>
            </a:r>
            <a:r>
              <a:rPr lang="fr-FR" dirty="0"/>
              <a:t> renvoie une coroutine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en-US" dirty="0"/>
              <a:t>main()</a:t>
            </a:r>
          </a:p>
          <a:p>
            <a:pPr lvl="1"/>
            <a:r>
              <a:rPr lang="en-US" dirty="0"/>
              <a:t>&lt;coroutine object main at 0x1053bb7c8&gt;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1945D54-60DA-C41C-C48E-C55EA9E65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4149080"/>
            <a:ext cx="2715004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0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D51B03-F740-45BC-A966-6D7A3472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Exécution d’une coroutine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B7B443-D042-4513-AB98-59CB5E351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Utiliser </a:t>
            </a:r>
            <a:r>
              <a:rPr lang="fr-FR" dirty="0" err="1"/>
              <a:t>asyncio.run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Utilisé par défaut dans Flask et </a:t>
            </a:r>
            <a:r>
              <a:rPr lang="fr-FR" dirty="0" err="1"/>
              <a:t>FastAPI</a:t>
            </a:r>
            <a:endParaRPr lang="fr-FR" dirty="0"/>
          </a:p>
          <a:p>
            <a:pPr lvl="1"/>
            <a:r>
              <a:rPr lang="fr-FR" dirty="0"/>
              <a:t>Utilisé par défaut dans </a:t>
            </a:r>
            <a:r>
              <a:rPr lang="fr-FR" dirty="0" err="1"/>
              <a:t>UnitTest</a:t>
            </a:r>
            <a:r>
              <a:rPr lang="fr-FR" dirty="0"/>
              <a:t> si le test est </a:t>
            </a:r>
            <a:r>
              <a:rPr lang="fr-FR" dirty="0" err="1"/>
              <a:t>async</a:t>
            </a:r>
            <a:endParaRPr lang="fr-FR" dirty="0"/>
          </a:p>
          <a:p>
            <a:r>
              <a:rPr lang="fr-FR" dirty="0"/>
              <a:t>Exemple</a:t>
            </a:r>
          </a:p>
          <a:p>
            <a:pPr lvl="1"/>
            <a:r>
              <a:rPr lang="fr-FR" dirty="0" err="1"/>
              <a:t>asyncio.run</a:t>
            </a:r>
            <a:r>
              <a:rPr lang="fr-FR" dirty="0"/>
              <a:t>(main())</a:t>
            </a:r>
          </a:p>
          <a:p>
            <a:pPr marL="457200" lvl="1" indent="0">
              <a:buNone/>
            </a:pP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992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5FF96E-A8A2-3596-8B32-0DF7255FD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Await</a:t>
            </a:r>
            <a:r>
              <a:rPr lang="fr-FR" dirty="0"/>
              <a:t> multiples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06E830-9119-73CA-4CDD-3A092A4BE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une fonction </a:t>
            </a:r>
            <a:r>
              <a:rPr lang="fr-FR" dirty="0" err="1"/>
              <a:t>async</a:t>
            </a:r>
            <a:r>
              <a:rPr lang="fr-FR" dirty="0"/>
              <a:t> possède plusieurs </a:t>
            </a:r>
            <a:r>
              <a:rPr lang="fr-FR" dirty="0" err="1"/>
              <a:t>await</a:t>
            </a:r>
            <a:r>
              <a:rPr lang="fr-FR" dirty="0"/>
              <a:t> il </a:t>
            </a:r>
            <a:r>
              <a:rPr lang="fr-FR" dirty="0" err="1"/>
              <a:t>attent</a:t>
            </a:r>
            <a:r>
              <a:rPr lang="fr-FR" dirty="0"/>
              <a:t> que les 2 </a:t>
            </a:r>
            <a:r>
              <a:rPr lang="fr-FR" dirty="0" err="1"/>
              <a:t>awaits</a:t>
            </a:r>
            <a:r>
              <a:rPr lang="fr-FR" dirty="0"/>
              <a:t> soient terminés pour valider la </a:t>
            </a:r>
            <a:r>
              <a:rPr lang="fr-FR" dirty="0" err="1"/>
              <a:t>corroutine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788F924-A8E7-D128-45E7-DA2AC3BFE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400513"/>
            <a:ext cx="4763165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7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A5C4E3-28AC-BFCC-B0CD-22515CA6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</a:t>
            </a:r>
            <a:r>
              <a:rPr lang="fr-FR" dirty="0" err="1"/>
              <a:t>awaitable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135A62-C1D5-93F5-EDB6-6AEB2A5A3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 défaut un </a:t>
            </a:r>
            <a:r>
              <a:rPr lang="fr-FR" dirty="0" err="1"/>
              <a:t>await</a:t>
            </a:r>
            <a:r>
              <a:rPr lang="fr-FR" dirty="0"/>
              <a:t> ne peut appeler qu’une fonction </a:t>
            </a:r>
            <a:r>
              <a:rPr lang="fr-FR" dirty="0" err="1"/>
              <a:t>awaitable</a:t>
            </a:r>
            <a:endParaRPr lang="fr-FR" dirty="0"/>
          </a:p>
          <a:p>
            <a:r>
              <a:rPr lang="fr-FR" dirty="0"/>
              <a:t>La fonction </a:t>
            </a:r>
            <a:r>
              <a:rPr lang="fr-FR" dirty="0" err="1"/>
              <a:t>create_task</a:t>
            </a:r>
            <a:r>
              <a:rPr lang="fr-FR" dirty="0"/>
              <a:t> permet de créer un </a:t>
            </a:r>
            <a:r>
              <a:rPr lang="fr-FR" dirty="0" err="1"/>
              <a:t>awaitable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E16281-7E2C-AFD9-8BD4-7601126C2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284984"/>
            <a:ext cx="5944430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77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Async</a:t>
            </a:r>
            <a:r>
              <a:rPr lang="fr-FR" dirty="0"/>
              <a:t> </a:t>
            </a:r>
            <a:r>
              <a:rPr lang="fr-FR" dirty="0" err="1"/>
              <a:t>with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de </a:t>
            </a:r>
            <a:r>
              <a:rPr lang="fr-FR" dirty="0" err="1"/>
              <a:t>async</a:t>
            </a:r>
            <a:r>
              <a:rPr lang="fr-FR" dirty="0"/>
              <a:t> avec un </a:t>
            </a:r>
            <a:r>
              <a:rPr lang="fr-FR" dirty="0" err="1"/>
              <a:t>context</a:t>
            </a:r>
            <a:r>
              <a:rPr lang="fr-FR" dirty="0"/>
              <a:t> manager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166168"/>
            <a:ext cx="6858397" cy="407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4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44CCEF-5B1F-226A-7DF0-C00F5F19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Concurrence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2309E6-9A13-00E6-08E7-BD599E7DE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d’appeler des coroutines en concurrence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91FB67E-5C26-5D56-0EC7-292507049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996" y="2348880"/>
            <a:ext cx="5792008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54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C8D107-19D3-13B3-F631-E7BE009A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Thread vs Coroutines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890C89-0E0F-AF61-A75E-853240E35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Threads</a:t>
            </a:r>
          </a:p>
          <a:p>
            <a:pPr lvl="1"/>
            <a:r>
              <a:rPr lang="fr-FR" dirty="0"/>
              <a:t>Gérés par l’OS</a:t>
            </a:r>
          </a:p>
          <a:p>
            <a:pPr lvl="1"/>
            <a:r>
              <a:rPr lang="fr-FR" dirty="0"/>
              <a:t>Préemptif</a:t>
            </a:r>
          </a:p>
          <a:p>
            <a:pPr lvl="1"/>
            <a:r>
              <a:rPr lang="fr-FR" dirty="0"/>
              <a:t>Une fois lancer ne peut plus être géré par le développeur</a:t>
            </a:r>
          </a:p>
          <a:p>
            <a:pPr lvl="1"/>
            <a:r>
              <a:rPr lang="fr-FR" dirty="0"/>
              <a:t>Hardware</a:t>
            </a:r>
          </a:p>
          <a:p>
            <a:r>
              <a:rPr lang="fr-FR" dirty="0"/>
              <a:t>Coroutines</a:t>
            </a:r>
          </a:p>
          <a:p>
            <a:pPr lvl="1"/>
            <a:r>
              <a:rPr lang="fr-FR" dirty="0"/>
              <a:t>Gérées par python</a:t>
            </a:r>
          </a:p>
          <a:p>
            <a:pPr lvl="1"/>
            <a:r>
              <a:rPr lang="fr-FR" dirty="0"/>
              <a:t>Software</a:t>
            </a:r>
          </a:p>
          <a:p>
            <a:pPr lvl="1"/>
            <a:r>
              <a:rPr lang="fr-FR" dirty="0"/>
              <a:t>Plus de contrôle</a:t>
            </a:r>
          </a:p>
        </p:txBody>
      </p:sp>
    </p:spTree>
    <p:extLst>
      <p:ext uri="{BB962C8B-B14F-4D97-AF65-F5344CB8AC3E}">
        <p14:creationId xmlns:p14="http://schemas.microsoft.com/office/powerpoint/2010/main" val="3096227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AEE088-A3A3-1235-73BA-86B01BDCE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SQLAlchemy</a:t>
            </a:r>
            <a:r>
              <a:rPr lang="fr-FR" dirty="0"/>
              <a:t> et les coroutines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946471-0F2B-558A-AB37-478B46151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sqlalchemy.ext.asyncio</a:t>
            </a:r>
            <a:r>
              <a:rPr lang="fr-FR" dirty="0"/>
              <a:t> import </a:t>
            </a:r>
            <a:r>
              <a:rPr lang="fr-FR" dirty="0" err="1"/>
              <a:t>create_async_engine</a:t>
            </a:r>
            <a:endParaRPr lang="fr-FR" dirty="0"/>
          </a:p>
          <a:p>
            <a:r>
              <a:rPr lang="fr-FR" dirty="0"/>
              <a:t>Engine = </a:t>
            </a:r>
            <a:r>
              <a:rPr lang="fr-FR" dirty="0" err="1"/>
              <a:t>create_async_engine</a:t>
            </a:r>
            <a:r>
              <a:rPr lang="fr-FR" dirty="0"/>
              <a:t>("</a:t>
            </a:r>
            <a:r>
              <a:rPr lang="fr-FR" dirty="0" err="1"/>
              <a:t>sqlite+aiosqlite</a:t>
            </a:r>
            <a:r>
              <a:rPr lang="fr-FR" dirty="0"/>
              <a:t>://", </a:t>
            </a:r>
            <a:r>
              <a:rPr lang="fr-FR" dirty="0" err="1"/>
              <a:t>echo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)</a:t>
            </a:r>
          </a:p>
          <a:p>
            <a:r>
              <a:rPr lang="fr-FR" dirty="0" err="1"/>
              <a:t>async_session</a:t>
            </a:r>
            <a:r>
              <a:rPr lang="fr-FR" dirty="0"/>
              <a:t> = </a:t>
            </a:r>
            <a:r>
              <a:rPr lang="fr-FR" dirty="0" err="1"/>
              <a:t>async_sessionmaker</a:t>
            </a:r>
            <a:r>
              <a:rPr lang="fr-FR" dirty="0"/>
              <a:t>(engine, </a:t>
            </a:r>
            <a:r>
              <a:rPr lang="fr-FR" dirty="0" err="1"/>
              <a:t>expire_on_commit</a:t>
            </a:r>
            <a:r>
              <a:rPr lang="fr-FR" dirty="0"/>
              <a:t>=False)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6789280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6978</TotalTime>
  <Words>302</Words>
  <Application>Microsoft Office PowerPoint</Application>
  <PresentationFormat>Affichage à l'écran (4:3)</PresentationFormat>
  <Paragraphs>55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Courier New</vt:lpstr>
      <vt:lpstr>Monotype Sorts</vt:lpstr>
      <vt:lpstr>Times New Roman</vt:lpstr>
      <vt:lpstr>cvc</vt:lpstr>
      <vt:lpstr>Présentation PowerPoint</vt:lpstr>
      <vt:lpstr>Async / Await</vt:lpstr>
      <vt:lpstr>Exécution d’une coroutine</vt:lpstr>
      <vt:lpstr>Await multiples</vt:lpstr>
      <vt:lpstr>Création d’un awaitable</vt:lpstr>
      <vt:lpstr>Async with</vt:lpstr>
      <vt:lpstr>Concurrence</vt:lpstr>
      <vt:lpstr>Thread vs Coroutines</vt:lpstr>
      <vt:lpstr>SQLAlchemy et les coroutines</vt:lpstr>
      <vt:lpstr>Comment utiliser les async_session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303</cp:revision>
  <dcterms:created xsi:type="dcterms:W3CDTF">2000-04-10T19:33:12Z</dcterms:created>
  <dcterms:modified xsi:type="dcterms:W3CDTF">2024-05-22T13:50:19Z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