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301" r:id="rId12"/>
    <p:sldId id="302" r:id="rId13"/>
    <p:sldId id="304" r:id="rId14"/>
    <p:sldId id="319" r:id="rId15"/>
    <p:sldId id="306" r:id="rId16"/>
    <p:sldId id="305" r:id="rId17"/>
    <p:sldId id="309" r:id="rId18"/>
    <p:sldId id="274" r:id="rId19"/>
    <p:sldId id="275" r:id="rId20"/>
    <p:sldId id="303" r:id="rId21"/>
    <p:sldId id="313" r:id="rId22"/>
    <p:sldId id="316" r:id="rId23"/>
    <p:sldId id="314" r:id="rId24"/>
    <p:sldId id="315" r:id="rId25"/>
    <p:sldId id="277" r:id="rId26"/>
    <p:sldId id="308" r:id="rId27"/>
    <p:sldId id="278" r:id="rId28"/>
    <p:sldId id="311" r:id="rId29"/>
    <p:sldId id="320" r:id="rId30"/>
    <p:sldId id="317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25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15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18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19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</a:t>
            </a:r>
            <a:r>
              <a:rPr lang="fr-FR" dirty="0" err="1"/>
              <a:t>methode</a:t>
            </a:r>
            <a:r>
              <a:rPr lang="fr-FR" dirty="0"/>
              <a:t>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 @</a:t>
            </a:r>
            <a:r>
              <a:rPr lang="fr-FR" dirty="0" err="1"/>
              <a:t>property</a:t>
            </a:r>
            <a:r>
              <a:rPr lang="fr-FR" dirty="0"/>
              <a:t>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Enumération de valeurs</a:t>
            </a:r>
          </a:p>
          <a:p>
            <a:pPr lvl="1"/>
            <a:r>
              <a:rPr lang="fr-FR" dirty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6796</TotalTime>
  <Words>1104</Words>
  <Application>Microsoft Office PowerPoint</Application>
  <PresentationFormat>Affichage à l'écran (4:3)</PresentationFormat>
  <Paragraphs>212</Paragraphs>
  <Slides>30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279</cp:revision>
  <dcterms:created xsi:type="dcterms:W3CDTF">2000-04-10T19:33:12Z</dcterms:created>
  <dcterms:modified xsi:type="dcterms:W3CDTF">2022-11-08T14:15:29Z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