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dataframe.chol.isnull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 moyenne + du bruit</a:t>
            </a:r>
          </a:p>
          <a:p>
            <a:pPr lvl="1"/>
            <a:r>
              <a:rPr lang="fr-FR" dirty="0" err="1"/>
              <a:t>ok.chol.fillna</a:t>
            </a:r>
            <a:r>
              <a:rPr lang="fr-FR" dirty="0"/>
              <a:t>(</a:t>
            </a:r>
            <a:r>
              <a:rPr lang="fr-FR" dirty="0" err="1"/>
              <a:t>mean</a:t>
            </a:r>
            <a:r>
              <a:rPr lang="fr-FR" dirty="0"/>
              <a:t> + (</a:t>
            </a:r>
            <a:r>
              <a:rPr lang="fr-FR" dirty="0" err="1"/>
              <a:t>np.random.rand</a:t>
            </a:r>
            <a:r>
              <a:rPr lang="fr-FR" dirty="0"/>
              <a:t>() - 0.5) * std,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8903</TotalTime>
  <Words>461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264</cp:revision>
  <dcterms:created xsi:type="dcterms:W3CDTF">2000-04-10T19:33:12Z</dcterms:created>
  <dcterms:modified xsi:type="dcterms:W3CDTF">2024-03-08T08:02:21Z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