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64" r:id="rId2"/>
    <p:sldId id="285" r:id="rId3"/>
    <p:sldId id="265" r:id="rId4"/>
    <p:sldId id="266" r:id="rId5"/>
    <p:sldId id="284" r:id="rId6"/>
    <p:sldId id="278" r:id="rId7"/>
    <p:sldId id="377" r:id="rId8"/>
    <p:sldId id="376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304" r:id="rId20"/>
    <p:sldId id="306" r:id="rId21"/>
    <p:sldId id="307" r:id="rId22"/>
    <p:sldId id="373" r:id="rId23"/>
    <p:sldId id="309" r:id="rId24"/>
    <p:sldId id="310" r:id="rId25"/>
    <p:sldId id="334" r:id="rId26"/>
    <p:sldId id="338" r:id="rId27"/>
    <p:sldId id="344" r:id="rId28"/>
    <p:sldId id="345" r:id="rId29"/>
    <p:sldId id="353" r:id="rId30"/>
    <p:sldId id="354" r:id="rId31"/>
    <p:sldId id="355" r:id="rId32"/>
    <p:sldId id="356" r:id="rId3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67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connectée à d’autre neurones qui a la faculté de laisser passer ou non un courant électrique</a:t>
            </a:r>
          </a:p>
          <a:p>
            <a:r>
              <a:rPr lang="fr-FR" dirty="0"/>
              <a:t>Sa modélisation mathématique est appelée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49F4-C275-48EC-A889-D3FD19B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Underfitting</a:t>
            </a:r>
            <a:r>
              <a:rPr lang="fr-FR" dirty="0"/>
              <a:t> vs 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5B36-F4DA-44E9-AE87-B3CCBEC1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A51B4-41B5-4A72-9C3B-E3561DC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65" y="2564904"/>
            <a:ext cx="7839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236973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8871</TotalTime>
  <Words>1074</Words>
  <Application>Microsoft Office PowerPoint</Application>
  <PresentationFormat>Affichage à l'écran (4:3)</PresentationFormat>
  <Paragraphs>147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Underfitting vs Overfitting</vt:lpstr>
      <vt:lpstr>Echantillonage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Random Forest</vt:lpstr>
      <vt:lpstr>Asymétrie</vt:lpstr>
      <vt:lpstr>Random Forest</vt:lpstr>
      <vt:lpstr>Entrainement et prédiction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336</cp:revision>
  <dcterms:created xsi:type="dcterms:W3CDTF">2000-04-10T19:33:12Z</dcterms:created>
  <dcterms:modified xsi:type="dcterms:W3CDTF">2023-06-28T12:17:11Z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