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"/>
  </p:notesMasterIdLst>
  <p:handoutMasterIdLst>
    <p:handoutMasterId r:id="rId9"/>
  </p:handoutMasterIdLst>
  <p:sldIdLst>
    <p:sldId id="264" r:id="rId2"/>
    <p:sldId id="265" r:id="rId3"/>
    <p:sldId id="266" r:id="rId4"/>
    <p:sldId id="267" r:id="rId5"/>
    <p:sldId id="268" r:id="rId6"/>
    <p:sldId id="269" r:id="rId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590" autoAdjust="0"/>
  </p:normalViewPr>
  <p:slideViewPr>
    <p:cSldViewPr>
      <p:cViewPr varScale="1">
        <p:scale>
          <a:sx n="70" d="100"/>
          <a:sy n="70" d="100"/>
        </p:scale>
        <p:origin x="141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</a:t>
            </a:r>
            <a:r>
              <a:rPr lang="fr-FR" altLang="fr-FR" dirty="0" smtClean="0"/>
              <a:t>18</a:t>
            </a:r>
            <a:endParaRPr lang="fr-FR" altLang="fr-FR" dirty="0" smtClean="0"/>
          </a:p>
          <a:p>
            <a:pPr eaLnBrk="1" hangingPunct="1"/>
            <a:r>
              <a:rPr lang="fr-FR" altLang="fr-FR" smtClean="0"/>
              <a:t>Web</a:t>
            </a:r>
            <a:endParaRPr lang="fr-FR" altLang="fr-FR" dirty="0" smtClean="0"/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WWW</a:t>
            </a:r>
          </a:p>
          <a:p>
            <a:r>
              <a:rPr lang="fr-FR" dirty="0" smtClean="0"/>
              <a:t>HTTP + HTML</a:t>
            </a:r>
          </a:p>
          <a:p>
            <a:r>
              <a:rPr lang="fr-FR" dirty="0" smtClean="0"/>
              <a:t>Serveur Web + Client</a:t>
            </a:r>
          </a:p>
          <a:p>
            <a:r>
              <a:rPr lang="fr-FR" dirty="0" smtClean="0"/>
              <a:t>Plusieurs modules Python savent faire du Web</a:t>
            </a:r>
          </a:p>
          <a:p>
            <a:pPr lvl="1"/>
            <a:r>
              <a:rPr lang="fr-FR" dirty="0" err="1" smtClean="0"/>
              <a:t>Flask</a:t>
            </a:r>
            <a:endParaRPr lang="fr-FR" dirty="0" smtClean="0"/>
          </a:p>
          <a:p>
            <a:pPr lvl="1"/>
            <a:r>
              <a:rPr lang="fr-FR" dirty="0" smtClean="0"/>
              <a:t>Django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029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Flask</a:t>
            </a:r>
            <a:endParaRPr lang="fr-FR" dirty="0" smtClean="0"/>
          </a:p>
          <a:p>
            <a:r>
              <a:rPr lang="fr-FR" dirty="0" err="1" smtClean="0"/>
              <a:t>Microframework</a:t>
            </a:r>
            <a:r>
              <a:rPr lang="fr-FR" dirty="0" smtClean="0"/>
              <a:t> Web</a:t>
            </a:r>
          </a:p>
          <a:p>
            <a:r>
              <a:rPr lang="fr-FR" dirty="0" smtClean="0"/>
              <a:t>Très simple</a:t>
            </a:r>
          </a:p>
          <a:p>
            <a:pPr lvl="1"/>
            <a:r>
              <a:rPr lang="fr-FR" dirty="0" smtClean="0"/>
              <a:t>Contient un container Web</a:t>
            </a:r>
          </a:p>
          <a:p>
            <a:r>
              <a:rPr lang="fr-FR" dirty="0" smtClean="0"/>
              <a:t>PIP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Flask</a:t>
            </a:r>
            <a:endParaRPr lang="fr-FR" dirty="0" smtClean="0"/>
          </a:p>
          <a:p>
            <a:r>
              <a:rPr lang="fr-FR" dirty="0" smtClean="0"/>
              <a:t>http://localhost:5000</a:t>
            </a:r>
          </a:p>
          <a:p>
            <a:endParaRPr lang="fr-FR" dirty="0"/>
          </a:p>
        </p:txBody>
      </p:sp>
      <p:pic>
        <p:nvPicPr>
          <p:cNvPr id="1026" name="Picture 2" descr="http://flask.pocoo.org/static/logo/flas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1638"/>
            <a:ext cx="2857500" cy="111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522" y="3645024"/>
            <a:ext cx="3601620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3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Debugger spécialisé</a:t>
            </a:r>
          </a:p>
          <a:p>
            <a:r>
              <a:rPr lang="fr-FR" dirty="0" smtClean="0"/>
              <a:t>Tests unitaires spécialisés</a:t>
            </a:r>
          </a:p>
          <a:p>
            <a:r>
              <a:rPr lang="fr-FR" dirty="0" smtClean="0"/>
              <a:t>API REST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2298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Routes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redéfinir des URL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04574"/>
            <a:ext cx="3672408" cy="219390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174" y="4326763"/>
            <a:ext cx="6119738" cy="209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62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Django</a:t>
            </a:r>
          </a:p>
          <a:p>
            <a:pPr lvl="1"/>
            <a:r>
              <a:rPr lang="fr-FR" dirty="0" smtClean="0"/>
              <a:t>Framework de haut niveau</a:t>
            </a:r>
          </a:p>
          <a:p>
            <a:pPr lvl="1"/>
            <a:r>
              <a:rPr lang="fr-FR" dirty="0" smtClean="0"/>
              <a:t>Simple et puissant</a:t>
            </a:r>
          </a:p>
          <a:p>
            <a:pPr lvl="1"/>
            <a:r>
              <a:rPr lang="fr-FR" dirty="0" smtClean="0"/>
              <a:t>Très orienté service REST</a:t>
            </a:r>
          </a:p>
          <a:p>
            <a:r>
              <a:rPr lang="fr-FR" dirty="0" smtClean="0"/>
              <a:t>Rendu célèbre par Instagram et Pinterest</a:t>
            </a:r>
          </a:p>
          <a:p>
            <a:pPr lvl="1"/>
            <a:r>
              <a:rPr lang="fr-FR" dirty="0" smtClean="0"/>
              <a:t>+ lourd que </a:t>
            </a:r>
            <a:r>
              <a:rPr lang="fr-FR" smtClean="0"/>
              <a:t>Flask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318009"/>
            <a:ext cx="11620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96406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5778</TotalTime>
  <Words>72</Words>
  <Application>Microsoft Office PowerPoint</Application>
  <PresentationFormat>Affichage à l'écran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Monotype Sorts</vt:lpstr>
      <vt:lpstr>Times New Roman</vt:lpstr>
      <vt:lpstr>cvc</vt:lpstr>
      <vt:lpstr>Présentation PowerPoint</vt:lpstr>
      <vt:lpstr>Web</vt:lpstr>
      <vt:lpstr>Présentation PowerPoint</vt:lpstr>
      <vt:lpstr>Features</vt:lpstr>
      <vt:lpstr>Routes</vt:lpstr>
      <vt:lpstr>Présentation PowerPoint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291</cp:revision>
  <dcterms:created xsi:type="dcterms:W3CDTF">2000-04-10T19:33:12Z</dcterms:created>
  <dcterms:modified xsi:type="dcterms:W3CDTF">2016-12-02T18:07:01Z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