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6" r:id="rId4"/>
    <p:sldId id="268" r:id="rId5"/>
    <p:sldId id="269" r:id="rId6"/>
    <p:sldId id="267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590" autoAdjust="0"/>
  </p:normalViewPr>
  <p:slideViewPr>
    <p:cSldViewPr>
      <p:cViewPr varScale="1">
        <p:scale>
          <a:sx n="70" d="100"/>
          <a:sy n="70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19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IHM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des IHM lourdes avec Python</a:t>
            </a:r>
          </a:p>
          <a:p>
            <a:r>
              <a:rPr lang="fr-FR" dirty="0" smtClean="0"/>
              <a:t>Réutilise une vieille librairie graphique TK</a:t>
            </a:r>
          </a:p>
          <a:p>
            <a:r>
              <a:rPr lang="fr-FR" dirty="0" smtClean="0"/>
              <a:t>Le module s’appelle </a:t>
            </a:r>
            <a:r>
              <a:rPr lang="fr-FR" dirty="0" err="1" smtClean="0"/>
              <a:t>TKInter</a:t>
            </a:r>
            <a:endParaRPr lang="fr-FR" dirty="0" smtClean="0"/>
          </a:p>
          <a:p>
            <a:pPr lvl="1"/>
            <a:r>
              <a:rPr lang="fr-FR" dirty="0"/>
              <a:t>Ce module permet de créer des interfaces graphiques en offrant une passerelle entre Python et la bibliothèque </a:t>
            </a:r>
            <a:r>
              <a:rPr lang="fr-FR" dirty="0" err="1" smtClean="0"/>
              <a:t>Tk</a:t>
            </a:r>
            <a:endParaRPr lang="fr-FR" dirty="0" smtClean="0"/>
          </a:p>
          <a:p>
            <a:pPr lvl="1"/>
            <a:r>
              <a:rPr lang="fr-FR" dirty="0" err="1"/>
              <a:t>Tkinter</a:t>
            </a:r>
            <a:r>
              <a:rPr lang="fr-FR" dirty="0"/>
              <a:t> (</a:t>
            </a:r>
            <a:r>
              <a:rPr lang="fr-FR" dirty="0" err="1"/>
              <a:t>Tk</a:t>
            </a:r>
            <a:r>
              <a:rPr lang="fr-FR" dirty="0"/>
              <a:t> interface) est un module intégré à la bibliothèque standard de </a:t>
            </a:r>
            <a:r>
              <a:rPr lang="fr-FR" dirty="0" smtClean="0"/>
              <a:t>Python</a:t>
            </a:r>
            <a:endParaRPr lang="fr-FR" dirty="0"/>
          </a:p>
          <a:p>
            <a:pPr lvl="1"/>
            <a:r>
              <a:rPr lang="fr-FR" dirty="0" err="1"/>
              <a:t>Tkinter</a:t>
            </a:r>
            <a:r>
              <a:rPr lang="fr-FR" dirty="0"/>
              <a:t> est disponible sur Windows et la plupart des systèmes </a:t>
            </a:r>
            <a:r>
              <a:rPr lang="fr-FR" dirty="0" smtClean="0"/>
              <a:t>Unix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217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Window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0" y="1412776"/>
            <a:ext cx="6986598" cy="4489322"/>
          </a:xfrm>
          <a:prstGeom prst="rect">
            <a:avLst/>
          </a:prstGeom>
        </p:spPr>
      </p:pic>
      <p:pic>
        <p:nvPicPr>
          <p:cNvPr id="1026" name="Picture 2" descr="Notre première fenêtre avec Tki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64904"/>
            <a:ext cx="15049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4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Widgets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412776"/>
            <a:ext cx="68294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Widgets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585912"/>
            <a:ext cx="66389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6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TKInter</a:t>
            </a:r>
            <a:r>
              <a:rPr lang="fr-FR" dirty="0" smtClean="0"/>
              <a:t> n’est pas adapté aux IHM complexes</a:t>
            </a:r>
          </a:p>
          <a:p>
            <a:r>
              <a:rPr lang="fr-FR" dirty="0" smtClean="0"/>
              <a:t>Il n’y a pas de RAD (Rapid Application </a:t>
            </a:r>
            <a:r>
              <a:rPr lang="fr-FR" dirty="0" err="1" smtClean="0"/>
              <a:t>Developement</a:t>
            </a:r>
            <a:r>
              <a:rPr lang="fr-FR" dirty="0" smtClean="0"/>
              <a:t>) efficace en Python</a:t>
            </a:r>
          </a:p>
          <a:p>
            <a:pPr lvl="1"/>
            <a:r>
              <a:rPr lang="fr-FR" dirty="0" smtClean="0"/>
              <a:t>Préférer Java pour les IHM portables</a:t>
            </a:r>
          </a:p>
          <a:p>
            <a:pPr lvl="1"/>
            <a:r>
              <a:rPr lang="fr-FR" dirty="0" smtClean="0"/>
              <a:t>Préférer .NET pour les IHM Windows complexes</a:t>
            </a:r>
          </a:p>
          <a:p>
            <a:pPr lvl="1"/>
            <a:r>
              <a:rPr lang="fr-FR" dirty="0" smtClean="0"/>
              <a:t>Préférer </a:t>
            </a:r>
            <a:r>
              <a:rPr lang="fr-FR" dirty="0" err="1" smtClean="0"/>
              <a:t>Cordova</a:t>
            </a:r>
            <a:r>
              <a:rPr lang="fr-FR" dirty="0" smtClean="0"/>
              <a:t> pour les IHM inspirées du Web</a:t>
            </a:r>
          </a:p>
          <a:p>
            <a:pPr lvl="1"/>
            <a:r>
              <a:rPr lang="fr-FR" dirty="0" smtClean="0"/>
              <a:t>Python est d’avantage un langage de </a:t>
            </a:r>
            <a:r>
              <a:rPr lang="fr-FR" dirty="0" err="1" smtClean="0"/>
              <a:t>scripting</a:t>
            </a:r>
            <a:r>
              <a:rPr lang="fr-FR" dirty="0" smtClean="0"/>
              <a:t> et de </a:t>
            </a:r>
            <a:r>
              <a:rPr lang="fr-FR" dirty="0" err="1" smtClean="0"/>
              <a:t>backend</a:t>
            </a:r>
            <a:r>
              <a:rPr lang="fr-FR" dirty="0" smtClean="0"/>
              <a:t> serveur qu’un langage </a:t>
            </a:r>
            <a:r>
              <a:rPr lang="fr-FR" dirty="0" smtClean="0"/>
              <a:t>graphique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053645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5784</TotalTime>
  <Words>129</Words>
  <Application>Microsoft Office PowerPoint</Application>
  <PresentationFormat>Affichage à l'écran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TK</vt:lpstr>
      <vt:lpstr>Window</vt:lpstr>
      <vt:lpstr>Widgets</vt:lpstr>
      <vt:lpstr>Widgets</vt:lpstr>
      <vt:lpstr>Exemples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294</cp:revision>
  <dcterms:created xsi:type="dcterms:W3CDTF">2000-04-10T19:33:12Z</dcterms:created>
  <dcterms:modified xsi:type="dcterms:W3CDTF">2017-04-06T20:55:13Z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