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6" r:id="rId4"/>
    <p:sldId id="291" r:id="rId5"/>
    <p:sldId id="285" r:id="rId6"/>
    <p:sldId id="297" r:id="rId7"/>
    <p:sldId id="286" r:id="rId8"/>
    <p:sldId id="300" r:id="rId9"/>
    <p:sldId id="274" r:id="rId10"/>
    <p:sldId id="301" r:id="rId11"/>
    <p:sldId id="302" r:id="rId12"/>
    <p:sldId id="284" r:id="rId13"/>
    <p:sldId id="290" r:id="rId14"/>
    <p:sldId id="287" r:id="rId15"/>
    <p:sldId id="288" r:id="rId16"/>
    <p:sldId id="289" r:id="rId17"/>
    <p:sldId id="283" r:id="rId18"/>
    <p:sldId id="303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Numpy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trou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seul</a:t>
            </a:r>
            <a:r>
              <a:rPr lang="en-US" dirty="0"/>
              <a:t> type</a:t>
            </a:r>
          </a:p>
          <a:p>
            <a:r>
              <a:rPr lang="en-US" dirty="0" err="1"/>
              <a:t>Même</a:t>
            </a:r>
            <a:r>
              <a:rPr lang="en-US" dirty="0"/>
              <a:t> dimension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</a:t>
            </a:r>
            <a:r>
              <a:rPr lang="fr-FR" dirty="0" err="1"/>
              <a:t>numpy</a:t>
            </a:r>
            <a:r>
              <a:rPr lang="fr-FR" dirty="0"/>
              <a:t> sont surchargés</a:t>
            </a:r>
          </a:p>
          <a:p>
            <a:r>
              <a:rPr lang="fr-FR" dirty="0"/>
              <a:t>Les fonctions </a:t>
            </a:r>
            <a:r>
              <a:rPr lang="fr-FR" dirty="0" err="1"/>
              <a:t>numpy</a:t>
            </a:r>
            <a:r>
              <a:rPr lang="fr-FR" dirty="0"/>
              <a:t> sont des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/>
              <a:t>Opérateurs et fonctions</a:t>
            </a:r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fonctions </a:t>
            </a:r>
            <a:r>
              <a:rPr lang="fr-FR" dirty="0"/>
              <a:t>de réduction de base existent</a:t>
            </a:r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pPr lvl="1"/>
            <a:r>
              <a:rPr lang="fr-FR" dirty="0"/>
              <a:t>Max</a:t>
            </a:r>
          </a:p>
          <a:p>
            <a:pPr lvl="1"/>
            <a:r>
              <a:rPr lang="fr-FR" dirty="0"/>
              <a:t>Min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size=6)</a:t>
            </a:r>
          </a:p>
          <a:p>
            <a:r>
              <a:rPr lang="fr-FR" dirty="0" err="1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à Python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(x1[0])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(x1[-1])</a:t>
            </a:r>
          </a:p>
          <a:p>
            <a:pPr lvl="1"/>
            <a:r>
              <a:rPr lang="fr-FR" dirty="0"/>
              <a:t>x1[1] = 1000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(x1[2:5]) # De 2 à 5 non inclus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(x1[:5])  # Les cinq premiers éléments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(x1[5:])  # Les éléments à partir de l'index 5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np.random.rand</a:t>
            </a:r>
            <a:r>
              <a:rPr lang="fr-FR" dirty="0"/>
              <a:t>(10)</a:t>
            </a:r>
          </a:p>
          <a:p>
            <a:r>
              <a:rPr lang="fr-FR" dirty="0"/>
              <a:t>x &gt; 0.5</a:t>
            </a:r>
          </a:p>
          <a:p>
            <a:pPr lvl="1"/>
            <a:r>
              <a:rPr lang="fr-FR" dirty="0"/>
              <a:t>Renvoie un tableau de booléens</a:t>
            </a:r>
          </a:p>
          <a:p>
            <a:r>
              <a:rPr lang="fr-FR" dirty="0"/>
              <a:t>X[</a:t>
            </a:r>
            <a:r>
              <a:rPr lang="fr-FR" dirty="0" err="1"/>
              <a:t>booleans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Filtre</a:t>
            </a:r>
          </a:p>
          <a:p>
            <a:pPr lvl="1"/>
            <a:r>
              <a:rPr lang="fr-FR" dirty="0"/>
              <a:t>X[x &gt; 0.5]</a:t>
            </a:r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</a:t>
            </a:r>
            <a:r>
              <a:rPr lang="fr-FR" dirty="0" err="1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/>
              <a:t>Sauvegarder</a:t>
            </a:r>
            <a:r>
              <a:rPr lang="en-US" dirty="0"/>
              <a:t> des tableaux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v1 = v1)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data[‘v1’]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</a:t>
            </a:r>
            <a:r>
              <a:rPr lang="en-US" dirty="0" err="1"/>
              <a:t>d’algèbre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Liste</a:t>
            </a:r>
            <a:r>
              <a:rPr lang="en-US" sz="1800" dirty="0"/>
              <a:t> de </a:t>
            </a:r>
            <a:r>
              <a:rPr lang="en-US" sz="1800" dirty="0" err="1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type</a:t>
            </a:r>
          </a:p>
          <a:p>
            <a:pPr lvl="1"/>
            <a:r>
              <a:rPr lang="fr-FR" dirty="0"/>
              <a:t>Le type est soit explicite ou implicite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3]) #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4., 2, 3]) #float</a:t>
            </a:r>
          </a:p>
          <a:p>
            <a:pPr lvl="1"/>
            <a:r>
              <a:rPr lang="fr-FR" dirty="0" err="1"/>
              <a:t>np.zeros</a:t>
            </a:r>
            <a:r>
              <a:rPr lang="fr-FR" dirty="0"/>
              <a:t>(10,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/>
              <a:t>) #10*0</a:t>
            </a:r>
          </a:p>
          <a:p>
            <a:pPr lvl="1"/>
            <a:r>
              <a:rPr lang="fr-FR" dirty="0" err="1"/>
              <a:t>np.ones</a:t>
            </a:r>
            <a:r>
              <a:rPr lang="fr-FR" dirty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/>
              <a:t>) #3*1.0</a:t>
            </a:r>
          </a:p>
          <a:p>
            <a:pPr lvl="1"/>
            <a:r>
              <a:rPr lang="fr-FR" dirty="0" err="1"/>
              <a:t>np.full</a:t>
            </a:r>
            <a:r>
              <a:rPr lang="fr-FR" dirty="0"/>
              <a:t>(3, 3.14) #3*3.14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/>
              <a:t># 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9272</TotalTime>
  <Words>576</Words>
  <Application>Microsoft Office PowerPoint</Application>
  <PresentationFormat>Affichage à l'écran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313</cp:revision>
  <dcterms:created xsi:type="dcterms:W3CDTF">2000-04-10T19:33:12Z</dcterms:created>
  <dcterms:modified xsi:type="dcterms:W3CDTF">2024-06-26T06:36:30Z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