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7"/>
  </p:notesMasterIdLst>
  <p:handoutMasterIdLst>
    <p:handoutMasterId r:id="rId8"/>
  </p:handoutMasterIdLst>
  <p:sldIdLst>
    <p:sldId id="264" r:id="rId2"/>
    <p:sldId id="265" r:id="rId3"/>
    <p:sldId id="266" r:id="rId4"/>
    <p:sldId id="267" r:id="rId5"/>
    <p:sldId id="268" r:id="rId6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79" autoAdjust="0"/>
    <p:restoredTop sz="94590" autoAdjust="0"/>
  </p:normalViewPr>
  <p:slideViewPr>
    <p:cSldViewPr>
      <p:cViewPr varScale="1">
        <p:scale>
          <a:sx n="53" d="100"/>
          <a:sy n="53" d="100"/>
        </p:scale>
        <p:origin x="1219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/>
              <a:t>Chapitre 18</a:t>
            </a:r>
          </a:p>
          <a:p>
            <a:pPr eaLnBrk="1" hangingPunct="1"/>
            <a:r>
              <a:rPr lang="fr-FR" altLang="fr-FR"/>
              <a:t>Web</a:t>
            </a:r>
            <a:endParaRPr lang="fr-FR" altLang="fr-FR" dirty="0"/>
          </a:p>
        </p:txBody>
      </p:sp>
      <p:pic>
        <p:nvPicPr>
          <p:cNvPr id="1028" name="Picture 4" descr="Logo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425" y="2132856"/>
            <a:ext cx="4629150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Web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WWW</a:t>
            </a:r>
          </a:p>
          <a:p>
            <a:r>
              <a:rPr lang="fr-FR" dirty="0"/>
              <a:t>HTTP + HTML</a:t>
            </a:r>
          </a:p>
          <a:p>
            <a:r>
              <a:rPr lang="fr-FR" dirty="0"/>
              <a:t>Serveur Web + Client</a:t>
            </a:r>
          </a:p>
          <a:p>
            <a:r>
              <a:rPr lang="fr-FR" dirty="0"/>
              <a:t>Plusieurs modules Python savent faire du Web</a:t>
            </a:r>
          </a:p>
          <a:p>
            <a:pPr lvl="1"/>
            <a:r>
              <a:rPr lang="fr-FR" dirty="0" err="1"/>
              <a:t>Flask</a:t>
            </a:r>
            <a:endParaRPr lang="fr-FR" dirty="0"/>
          </a:p>
          <a:p>
            <a:pPr lvl="1"/>
            <a:r>
              <a:rPr lang="fr-FR" dirty="0"/>
              <a:t>Django</a:t>
            </a:r>
          </a:p>
        </p:txBody>
      </p:sp>
    </p:spTree>
    <p:extLst>
      <p:ext uri="{BB962C8B-B14F-4D97-AF65-F5344CB8AC3E}">
        <p14:creationId xmlns:p14="http://schemas.microsoft.com/office/powerpoint/2010/main" val="2850296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Flask</a:t>
            </a:r>
            <a:endParaRPr lang="fr-FR" dirty="0"/>
          </a:p>
          <a:p>
            <a:r>
              <a:rPr lang="fr-FR" dirty="0" err="1"/>
              <a:t>Microframework</a:t>
            </a:r>
            <a:r>
              <a:rPr lang="fr-FR" dirty="0"/>
              <a:t> Web</a:t>
            </a:r>
          </a:p>
          <a:p>
            <a:r>
              <a:rPr lang="fr-FR" dirty="0"/>
              <a:t>Très simple</a:t>
            </a:r>
          </a:p>
          <a:p>
            <a:pPr lvl="1"/>
            <a:r>
              <a:rPr lang="fr-FR" dirty="0"/>
              <a:t>Contient un container Web</a:t>
            </a:r>
          </a:p>
          <a:p>
            <a:r>
              <a:rPr lang="fr-FR" dirty="0"/>
              <a:t>PIP </a:t>
            </a:r>
            <a:r>
              <a:rPr lang="fr-FR" dirty="0" err="1"/>
              <a:t>install</a:t>
            </a:r>
            <a:r>
              <a:rPr lang="fr-FR" dirty="0"/>
              <a:t> </a:t>
            </a:r>
            <a:r>
              <a:rPr lang="fr-FR" dirty="0" err="1"/>
              <a:t>Flask</a:t>
            </a:r>
            <a:endParaRPr lang="fr-FR" dirty="0"/>
          </a:p>
          <a:p>
            <a:r>
              <a:rPr lang="fr-FR" dirty="0"/>
              <a:t>http://localhost:5000</a:t>
            </a:r>
          </a:p>
          <a:p>
            <a:endParaRPr lang="fr-FR" dirty="0"/>
          </a:p>
        </p:txBody>
      </p:sp>
      <p:pic>
        <p:nvPicPr>
          <p:cNvPr id="1026" name="Picture 2" descr="http://flask.pocoo.org/static/logo/flas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1638"/>
            <a:ext cx="2857500" cy="1118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6522" y="3645024"/>
            <a:ext cx="3601620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232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Features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Debugger spécialisé</a:t>
            </a:r>
          </a:p>
          <a:p>
            <a:r>
              <a:rPr lang="fr-FR" dirty="0"/>
              <a:t>Tests unitaires spécialisés</a:t>
            </a:r>
          </a:p>
          <a:p>
            <a:r>
              <a:rPr lang="fr-FR" dirty="0"/>
              <a:t>API REST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02298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Routes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Permet de redéfinir des URL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004574"/>
            <a:ext cx="3672408" cy="219390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5174" y="4326763"/>
            <a:ext cx="6119738" cy="2095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562578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5805</TotalTime>
  <Words>52</Words>
  <Application>Microsoft Office PowerPoint</Application>
  <PresentationFormat>Affichage à l'écran (4:3)</PresentationFormat>
  <Paragraphs>21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Monotype Sorts</vt:lpstr>
      <vt:lpstr>Times New Roman</vt:lpstr>
      <vt:lpstr>cvc</vt:lpstr>
      <vt:lpstr>Présentation PowerPoint</vt:lpstr>
      <vt:lpstr>Web</vt:lpstr>
      <vt:lpstr>Présentation PowerPoint</vt:lpstr>
      <vt:lpstr>Features</vt:lpstr>
      <vt:lpstr>Routes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292</cp:revision>
  <dcterms:created xsi:type="dcterms:W3CDTF">2000-04-10T19:33:12Z</dcterms:created>
  <dcterms:modified xsi:type="dcterms:W3CDTF">2021-05-20T12:20:45Z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