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Concepts avancé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BDFF2-5DC0-3404-149D-212F55BF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Multithread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DB268-FF06-6296-32CC-015BE6CD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multithread classique est à utiliser avec </a:t>
            </a:r>
            <a:r>
              <a:rPr lang="fr-FR" dirty="0" err="1"/>
              <a:t>PyQt</a:t>
            </a:r>
            <a:endParaRPr lang="fr-FR" dirty="0"/>
          </a:p>
          <a:p>
            <a:r>
              <a:rPr lang="fr-FR" dirty="0" err="1"/>
              <a:t>PyQt</a:t>
            </a:r>
            <a:r>
              <a:rPr lang="fr-FR" dirty="0"/>
              <a:t> possède une extension des threads</a:t>
            </a:r>
          </a:p>
          <a:p>
            <a:pPr lvl="1"/>
            <a:r>
              <a:rPr lang="fr-FR" dirty="0"/>
              <a:t>La thread </a:t>
            </a:r>
            <a:r>
              <a:rPr lang="fr-FR"/>
              <a:t>peut hériter </a:t>
            </a:r>
            <a:r>
              <a:rPr lang="fr-FR" dirty="0"/>
              <a:t>de </a:t>
            </a:r>
            <a:r>
              <a:rPr lang="fr-FR" dirty="0" err="1"/>
              <a:t>QRunnable</a:t>
            </a:r>
            <a:r>
              <a:rPr lang="fr-FR" dirty="0"/>
              <a:t> au lieu de Thread</a:t>
            </a:r>
          </a:p>
          <a:p>
            <a:pPr lvl="1"/>
            <a:r>
              <a:rPr lang="fr-FR" dirty="0"/>
              <a:t>La fonction run peut être préfixée par @pyqtSlot()</a:t>
            </a:r>
          </a:p>
          <a:p>
            <a:pPr lvl="1"/>
            <a:r>
              <a:rPr lang="fr-FR" dirty="0"/>
              <a:t>Le parent doit instancier </a:t>
            </a:r>
            <a:r>
              <a:rPr lang="fr-FR" dirty="0" err="1"/>
              <a:t>self.threadpool</a:t>
            </a:r>
            <a:r>
              <a:rPr lang="fr-FR" dirty="0"/>
              <a:t> = </a:t>
            </a:r>
            <a:r>
              <a:rPr lang="fr-FR" dirty="0" err="1"/>
              <a:t>QThreadPool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Après instanciation de la thread l’appel se fait par </a:t>
            </a:r>
            <a:r>
              <a:rPr lang="fr-FR" dirty="0" err="1"/>
              <a:t>self.threadpool.start</a:t>
            </a:r>
            <a:r>
              <a:rPr lang="fr-FR" dirty="0"/>
              <a:t>(</a:t>
            </a:r>
            <a:r>
              <a:rPr lang="fr-FR" dirty="0" err="1"/>
              <a:t>my_thread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87142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2699</TotalTime>
  <Words>68</Words>
  <Application>Microsoft Office PowerPoint</Application>
  <PresentationFormat>Affichage à l'écran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Multithread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203</cp:revision>
  <dcterms:created xsi:type="dcterms:W3CDTF">2000-04-10T19:33:12Z</dcterms:created>
  <dcterms:modified xsi:type="dcterms:W3CDTF">2023-11-26T21:20:42Z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