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5661248"/>
            <a:ext cx="6400800" cy="551554"/>
          </a:xfrm>
        </p:spPr>
        <p:txBody>
          <a:bodyPr/>
          <a:lstStyle/>
          <a:p>
            <a:pPr eaLnBrk="1" hangingPunct="1"/>
            <a:r>
              <a:rPr lang="fr-FR" altLang="fr-FR" dirty="0"/>
              <a:t>Introduction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107222" y="1120676"/>
            <a:ext cx="4929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Large </a:t>
            </a:r>
            <a:r>
              <a:rPr lang="fr-FR" sz="3600" dirty="0" err="1"/>
              <a:t>Language</a:t>
            </a:r>
            <a:r>
              <a:rPr lang="fr-FR" sz="3600" dirty="0"/>
              <a:t> Model</a:t>
            </a:r>
          </a:p>
          <a:p>
            <a:pPr algn="ctr"/>
            <a:r>
              <a:rPr lang="fr-FR" sz="3600" dirty="0" err="1"/>
              <a:t>Embedding</a:t>
            </a:r>
            <a:endParaRPr lang="fr-FR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C0B44-A72F-4C23-DF0D-20BA9F6F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56" y="2852936"/>
            <a:ext cx="3851920" cy="24631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3343</TotalTime>
  <Words>5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Monotype Sorts</vt:lpstr>
      <vt:lpstr>Times New Roman</vt:lpstr>
      <vt:lpstr>cvc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237</cp:revision>
  <dcterms:created xsi:type="dcterms:W3CDTF">2000-04-10T19:33:12Z</dcterms:created>
  <dcterms:modified xsi:type="dcterms:W3CDTF">2025-06-14T14:26:03Z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